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71" r:id="rId13"/>
    <p:sldId id="272" r:id="rId14"/>
    <p:sldId id="265" r:id="rId15"/>
    <p:sldId id="273" r:id="rId16"/>
    <p:sldId id="274" r:id="rId17"/>
    <p:sldId id="266" r:id="rId18"/>
    <p:sldId id="267" r:id="rId19"/>
    <p:sldId id="275" r:id="rId20"/>
    <p:sldId id="276" r:id="rId21"/>
    <p:sldId id="277" r:id="rId22"/>
    <p:sldId id="278" r:id="rId23"/>
    <p:sldId id="305" r:id="rId24"/>
    <p:sldId id="280" r:id="rId25"/>
    <p:sldId id="279" r:id="rId26"/>
    <p:sldId id="281" r:id="rId27"/>
    <p:sldId id="282" r:id="rId28"/>
    <p:sldId id="283" r:id="rId29"/>
    <p:sldId id="297" r:id="rId30"/>
    <p:sldId id="285" r:id="rId31"/>
    <p:sldId id="286" r:id="rId32"/>
    <p:sldId id="284" r:id="rId33"/>
    <p:sldId id="288" r:id="rId34"/>
    <p:sldId id="289" r:id="rId35"/>
    <p:sldId id="290" r:id="rId36"/>
    <p:sldId id="299" r:id="rId37"/>
    <p:sldId id="291" r:id="rId38"/>
    <p:sldId id="268" r:id="rId39"/>
    <p:sldId id="292" r:id="rId40"/>
    <p:sldId id="269" r:id="rId41"/>
    <p:sldId id="293" r:id="rId42"/>
    <p:sldId id="294" r:id="rId43"/>
    <p:sldId id="295" r:id="rId44"/>
    <p:sldId id="300" r:id="rId45"/>
    <p:sldId id="296" r:id="rId46"/>
    <p:sldId id="301" r:id="rId47"/>
    <p:sldId id="258" r:id="rId48"/>
    <p:sldId id="304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E055F-FCBA-43A1-92A1-C91E774D46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0BAA83E-55B2-4308-857E-E53F263A5CBF}">
      <dgm:prSet phldrT="[Text]" custT="1"/>
      <dgm:spPr>
        <a:ln w="12700">
          <a:solidFill>
            <a:schemeClr val="bg2"/>
          </a:solidFill>
        </a:ln>
      </dgm:spPr>
      <dgm:t>
        <a:bodyPr/>
        <a:lstStyle/>
        <a:p>
          <a:r>
            <a:rPr lang="en-US" sz="4000" b="1" dirty="0">
              <a:solidFill>
                <a:schemeClr val="bg2"/>
              </a:solidFill>
            </a:rPr>
            <a:t>Income Tax</a:t>
          </a:r>
        </a:p>
      </dgm:t>
    </dgm:pt>
    <dgm:pt modelId="{BCC48D40-174B-453B-9F2A-CCECAEB451F5}" type="parTrans" cxnId="{FC2F1A10-18B0-4BF6-9384-8D4F0282BBC2}">
      <dgm:prSet/>
      <dgm:spPr/>
      <dgm:t>
        <a:bodyPr/>
        <a:lstStyle/>
        <a:p>
          <a:endParaRPr lang="en-US"/>
        </a:p>
      </dgm:t>
    </dgm:pt>
    <dgm:pt modelId="{A986E4DB-B5A2-4A6D-B9FE-36E54DFDB288}" type="sibTrans" cxnId="{FC2F1A10-18B0-4BF6-9384-8D4F0282BBC2}">
      <dgm:prSet/>
      <dgm:spPr/>
      <dgm:t>
        <a:bodyPr/>
        <a:lstStyle/>
        <a:p>
          <a:endParaRPr lang="en-US"/>
        </a:p>
      </dgm:t>
    </dgm:pt>
    <dgm:pt modelId="{1D6D4632-55E9-4EA1-B470-3E5609FCCC0B}">
      <dgm:prSet phldrT="[Text]" custT="1"/>
      <dgm:spPr>
        <a:ln w="12700">
          <a:solidFill>
            <a:schemeClr val="bg2"/>
          </a:solidFill>
        </a:ln>
      </dgm:spPr>
      <dgm:t>
        <a:bodyPr/>
        <a:lstStyle/>
        <a:p>
          <a:r>
            <a:rPr lang="en-US" sz="4000" b="1" dirty="0">
              <a:solidFill>
                <a:schemeClr val="bg2"/>
              </a:solidFill>
            </a:rPr>
            <a:t>Estate/</a:t>
          </a:r>
          <a:br>
            <a:rPr lang="en-US" sz="4000" b="1" dirty="0">
              <a:solidFill>
                <a:schemeClr val="bg2"/>
              </a:solidFill>
            </a:rPr>
          </a:br>
          <a:r>
            <a:rPr lang="en-US" sz="4000" b="1" dirty="0">
              <a:solidFill>
                <a:schemeClr val="bg2"/>
              </a:solidFill>
            </a:rPr>
            <a:t>Gift Tax</a:t>
          </a:r>
        </a:p>
      </dgm:t>
    </dgm:pt>
    <dgm:pt modelId="{102C7BC2-8BB7-406F-8B81-85B7AB8CCEF8}" type="parTrans" cxnId="{5EBE4E4E-CB55-4912-836C-2252BF90717F}">
      <dgm:prSet/>
      <dgm:spPr/>
      <dgm:t>
        <a:bodyPr/>
        <a:lstStyle/>
        <a:p>
          <a:endParaRPr lang="en-US"/>
        </a:p>
      </dgm:t>
    </dgm:pt>
    <dgm:pt modelId="{5AF101FE-EF2D-417A-9986-04DE0BE4BBAF}" type="sibTrans" cxnId="{5EBE4E4E-CB55-4912-836C-2252BF90717F}">
      <dgm:prSet/>
      <dgm:spPr/>
      <dgm:t>
        <a:bodyPr/>
        <a:lstStyle/>
        <a:p>
          <a:endParaRPr lang="en-US"/>
        </a:p>
      </dgm:t>
    </dgm:pt>
    <dgm:pt modelId="{D7649FD0-F977-441B-97CB-CC767B5AEFAB}" type="pres">
      <dgm:prSet presAssocID="{B1CE055F-FCBA-43A1-92A1-C91E774D465E}" presName="compositeShape" presStyleCnt="0">
        <dgm:presLayoutVars>
          <dgm:chMax val="7"/>
          <dgm:dir/>
          <dgm:resizeHandles val="exact"/>
        </dgm:presLayoutVars>
      </dgm:prSet>
      <dgm:spPr/>
    </dgm:pt>
    <dgm:pt modelId="{9116FFD6-4194-4AC7-B5F0-D61620B846FD}" type="pres">
      <dgm:prSet presAssocID="{20BAA83E-55B2-4308-857E-E53F263A5CBF}" presName="circ1" presStyleLbl="vennNode1" presStyleIdx="0" presStyleCnt="2"/>
      <dgm:spPr/>
    </dgm:pt>
    <dgm:pt modelId="{433973BD-5033-4CD0-9873-3B6A8DCA4618}" type="pres">
      <dgm:prSet presAssocID="{20BAA83E-55B2-4308-857E-E53F263A5C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19F35-F2CE-43B5-B583-4CCAD2D0A901}" type="pres">
      <dgm:prSet presAssocID="{1D6D4632-55E9-4EA1-B470-3E5609FCCC0B}" presName="circ2" presStyleLbl="vennNode1" presStyleIdx="1" presStyleCnt="2"/>
      <dgm:spPr/>
    </dgm:pt>
    <dgm:pt modelId="{0CF9B0D8-14A2-40DB-8BEB-C571BC7E6A3B}" type="pres">
      <dgm:prSet presAssocID="{1D6D4632-55E9-4EA1-B470-3E5609FCCC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BE2B20D-2B96-46AF-8516-B450D81FEAD7}" type="presOf" srcId="{20BAA83E-55B2-4308-857E-E53F263A5CBF}" destId="{433973BD-5033-4CD0-9873-3B6A8DCA4618}" srcOrd="1" destOrd="0" presId="urn:microsoft.com/office/officeart/2005/8/layout/venn1"/>
    <dgm:cxn modelId="{3857100E-D787-4342-B34C-72C806C42D13}" type="presOf" srcId="{1D6D4632-55E9-4EA1-B470-3E5609FCCC0B}" destId="{41719F35-F2CE-43B5-B583-4CCAD2D0A901}" srcOrd="0" destOrd="0" presId="urn:microsoft.com/office/officeart/2005/8/layout/venn1"/>
    <dgm:cxn modelId="{FC2F1A10-18B0-4BF6-9384-8D4F0282BBC2}" srcId="{B1CE055F-FCBA-43A1-92A1-C91E774D465E}" destId="{20BAA83E-55B2-4308-857E-E53F263A5CBF}" srcOrd="0" destOrd="0" parTransId="{BCC48D40-174B-453B-9F2A-CCECAEB451F5}" sibTransId="{A986E4DB-B5A2-4A6D-B9FE-36E54DFDB288}"/>
    <dgm:cxn modelId="{62103B21-A91F-4B66-ADF8-96EE7AE13E43}" type="presOf" srcId="{B1CE055F-FCBA-43A1-92A1-C91E774D465E}" destId="{D7649FD0-F977-441B-97CB-CC767B5AEFAB}" srcOrd="0" destOrd="0" presId="urn:microsoft.com/office/officeart/2005/8/layout/venn1"/>
    <dgm:cxn modelId="{5EBE4E4E-CB55-4912-836C-2252BF90717F}" srcId="{B1CE055F-FCBA-43A1-92A1-C91E774D465E}" destId="{1D6D4632-55E9-4EA1-B470-3E5609FCCC0B}" srcOrd="1" destOrd="0" parTransId="{102C7BC2-8BB7-406F-8B81-85B7AB8CCEF8}" sibTransId="{5AF101FE-EF2D-417A-9986-04DE0BE4BBAF}"/>
    <dgm:cxn modelId="{9BA77BD8-F880-4E7C-BFD6-5691D645AE16}" type="presOf" srcId="{20BAA83E-55B2-4308-857E-E53F263A5CBF}" destId="{9116FFD6-4194-4AC7-B5F0-D61620B846FD}" srcOrd="0" destOrd="0" presId="urn:microsoft.com/office/officeart/2005/8/layout/venn1"/>
    <dgm:cxn modelId="{1E0939F5-C0D4-4A66-B9C5-F7B4E4AEB7F7}" type="presOf" srcId="{1D6D4632-55E9-4EA1-B470-3E5609FCCC0B}" destId="{0CF9B0D8-14A2-40DB-8BEB-C571BC7E6A3B}" srcOrd="1" destOrd="0" presId="urn:microsoft.com/office/officeart/2005/8/layout/venn1"/>
    <dgm:cxn modelId="{20B5CBBA-CC10-4DCD-B229-86242E293D4A}" type="presParOf" srcId="{D7649FD0-F977-441B-97CB-CC767B5AEFAB}" destId="{9116FFD6-4194-4AC7-B5F0-D61620B846FD}" srcOrd="0" destOrd="0" presId="urn:microsoft.com/office/officeart/2005/8/layout/venn1"/>
    <dgm:cxn modelId="{F124810F-2321-4F54-91C2-C9C76CD831FF}" type="presParOf" srcId="{D7649FD0-F977-441B-97CB-CC767B5AEFAB}" destId="{433973BD-5033-4CD0-9873-3B6A8DCA4618}" srcOrd="1" destOrd="0" presId="urn:microsoft.com/office/officeart/2005/8/layout/venn1"/>
    <dgm:cxn modelId="{BCFFD44E-E075-4054-B18E-C9682FFA9B80}" type="presParOf" srcId="{D7649FD0-F977-441B-97CB-CC767B5AEFAB}" destId="{41719F35-F2CE-43B5-B583-4CCAD2D0A901}" srcOrd="2" destOrd="0" presId="urn:microsoft.com/office/officeart/2005/8/layout/venn1"/>
    <dgm:cxn modelId="{8DB8D51B-4C92-4CEC-9433-049C02802F08}" type="presParOf" srcId="{D7649FD0-F977-441B-97CB-CC767B5AEFAB}" destId="{0CF9B0D8-14A2-40DB-8BEB-C571BC7E6A3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E055F-FCBA-43A1-92A1-C91E774D46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0BAA83E-55B2-4308-857E-E53F263A5CBF}">
      <dgm:prSet phldrT="[Text]" custT="1"/>
      <dgm:spPr>
        <a:ln w="12700">
          <a:solidFill>
            <a:schemeClr val="bg2"/>
          </a:solidFill>
        </a:ln>
      </dgm:spPr>
      <dgm:t>
        <a:bodyPr/>
        <a:lstStyle/>
        <a:p>
          <a:r>
            <a:rPr lang="en-US" sz="4000" b="1" dirty="0">
              <a:solidFill>
                <a:schemeClr val="bg2"/>
              </a:solidFill>
            </a:rPr>
            <a:t>Income Tax</a:t>
          </a:r>
        </a:p>
      </dgm:t>
    </dgm:pt>
    <dgm:pt modelId="{BCC48D40-174B-453B-9F2A-CCECAEB451F5}" type="parTrans" cxnId="{FC2F1A10-18B0-4BF6-9384-8D4F0282BBC2}">
      <dgm:prSet/>
      <dgm:spPr/>
      <dgm:t>
        <a:bodyPr/>
        <a:lstStyle/>
        <a:p>
          <a:endParaRPr lang="en-US"/>
        </a:p>
      </dgm:t>
    </dgm:pt>
    <dgm:pt modelId="{A986E4DB-B5A2-4A6D-B9FE-36E54DFDB288}" type="sibTrans" cxnId="{FC2F1A10-18B0-4BF6-9384-8D4F0282BBC2}">
      <dgm:prSet/>
      <dgm:spPr/>
      <dgm:t>
        <a:bodyPr/>
        <a:lstStyle/>
        <a:p>
          <a:endParaRPr lang="en-US"/>
        </a:p>
      </dgm:t>
    </dgm:pt>
    <dgm:pt modelId="{1D6D4632-55E9-4EA1-B470-3E5609FCCC0B}">
      <dgm:prSet phldrT="[Text]" custT="1"/>
      <dgm:spPr>
        <a:ln w="12700">
          <a:solidFill>
            <a:schemeClr val="bg2"/>
          </a:solidFill>
        </a:ln>
      </dgm:spPr>
      <dgm:t>
        <a:bodyPr/>
        <a:lstStyle/>
        <a:p>
          <a:r>
            <a:rPr lang="en-US" sz="4000" b="1" dirty="0">
              <a:solidFill>
                <a:schemeClr val="bg2"/>
              </a:solidFill>
            </a:rPr>
            <a:t>Estate/</a:t>
          </a:r>
          <a:br>
            <a:rPr lang="en-US" sz="4000" b="1" dirty="0">
              <a:solidFill>
                <a:schemeClr val="bg2"/>
              </a:solidFill>
            </a:rPr>
          </a:br>
          <a:r>
            <a:rPr lang="en-US" sz="4000" b="1" dirty="0">
              <a:solidFill>
                <a:schemeClr val="bg2"/>
              </a:solidFill>
            </a:rPr>
            <a:t>Gift Tax</a:t>
          </a:r>
        </a:p>
      </dgm:t>
    </dgm:pt>
    <dgm:pt modelId="{102C7BC2-8BB7-406F-8B81-85B7AB8CCEF8}" type="parTrans" cxnId="{5EBE4E4E-CB55-4912-836C-2252BF90717F}">
      <dgm:prSet/>
      <dgm:spPr/>
      <dgm:t>
        <a:bodyPr/>
        <a:lstStyle/>
        <a:p>
          <a:endParaRPr lang="en-US"/>
        </a:p>
      </dgm:t>
    </dgm:pt>
    <dgm:pt modelId="{5AF101FE-EF2D-417A-9986-04DE0BE4BBAF}" type="sibTrans" cxnId="{5EBE4E4E-CB55-4912-836C-2252BF90717F}">
      <dgm:prSet/>
      <dgm:spPr/>
      <dgm:t>
        <a:bodyPr/>
        <a:lstStyle/>
        <a:p>
          <a:endParaRPr lang="en-US"/>
        </a:p>
      </dgm:t>
    </dgm:pt>
    <dgm:pt modelId="{D7649FD0-F977-441B-97CB-CC767B5AEFAB}" type="pres">
      <dgm:prSet presAssocID="{B1CE055F-FCBA-43A1-92A1-C91E774D465E}" presName="compositeShape" presStyleCnt="0">
        <dgm:presLayoutVars>
          <dgm:chMax val="7"/>
          <dgm:dir/>
          <dgm:resizeHandles val="exact"/>
        </dgm:presLayoutVars>
      </dgm:prSet>
      <dgm:spPr/>
    </dgm:pt>
    <dgm:pt modelId="{9116FFD6-4194-4AC7-B5F0-D61620B846FD}" type="pres">
      <dgm:prSet presAssocID="{20BAA83E-55B2-4308-857E-E53F263A5CBF}" presName="circ1" presStyleLbl="vennNode1" presStyleIdx="0" presStyleCnt="2"/>
      <dgm:spPr/>
    </dgm:pt>
    <dgm:pt modelId="{433973BD-5033-4CD0-9873-3B6A8DCA4618}" type="pres">
      <dgm:prSet presAssocID="{20BAA83E-55B2-4308-857E-E53F263A5C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19F35-F2CE-43B5-B583-4CCAD2D0A901}" type="pres">
      <dgm:prSet presAssocID="{1D6D4632-55E9-4EA1-B470-3E5609FCCC0B}" presName="circ2" presStyleLbl="vennNode1" presStyleIdx="1" presStyleCnt="2"/>
      <dgm:spPr/>
    </dgm:pt>
    <dgm:pt modelId="{0CF9B0D8-14A2-40DB-8BEB-C571BC7E6A3B}" type="pres">
      <dgm:prSet presAssocID="{1D6D4632-55E9-4EA1-B470-3E5609FCCC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BE2B20D-2B96-46AF-8516-B450D81FEAD7}" type="presOf" srcId="{20BAA83E-55B2-4308-857E-E53F263A5CBF}" destId="{433973BD-5033-4CD0-9873-3B6A8DCA4618}" srcOrd="1" destOrd="0" presId="urn:microsoft.com/office/officeart/2005/8/layout/venn1"/>
    <dgm:cxn modelId="{3857100E-D787-4342-B34C-72C806C42D13}" type="presOf" srcId="{1D6D4632-55E9-4EA1-B470-3E5609FCCC0B}" destId="{41719F35-F2CE-43B5-B583-4CCAD2D0A901}" srcOrd="0" destOrd="0" presId="urn:microsoft.com/office/officeart/2005/8/layout/venn1"/>
    <dgm:cxn modelId="{FC2F1A10-18B0-4BF6-9384-8D4F0282BBC2}" srcId="{B1CE055F-FCBA-43A1-92A1-C91E774D465E}" destId="{20BAA83E-55B2-4308-857E-E53F263A5CBF}" srcOrd="0" destOrd="0" parTransId="{BCC48D40-174B-453B-9F2A-CCECAEB451F5}" sibTransId="{A986E4DB-B5A2-4A6D-B9FE-36E54DFDB288}"/>
    <dgm:cxn modelId="{62103B21-A91F-4B66-ADF8-96EE7AE13E43}" type="presOf" srcId="{B1CE055F-FCBA-43A1-92A1-C91E774D465E}" destId="{D7649FD0-F977-441B-97CB-CC767B5AEFAB}" srcOrd="0" destOrd="0" presId="urn:microsoft.com/office/officeart/2005/8/layout/venn1"/>
    <dgm:cxn modelId="{5EBE4E4E-CB55-4912-836C-2252BF90717F}" srcId="{B1CE055F-FCBA-43A1-92A1-C91E774D465E}" destId="{1D6D4632-55E9-4EA1-B470-3E5609FCCC0B}" srcOrd="1" destOrd="0" parTransId="{102C7BC2-8BB7-406F-8B81-85B7AB8CCEF8}" sibTransId="{5AF101FE-EF2D-417A-9986-04DE0BE4BBAF}"/>
    <dgm:cxn modelId="{9BA77BD8-F880-4E7C-BFD6-5691D645AE16}" type="presOf" srcId="{20BAA83E-55B2-4308-857E-E53F263A5CBF}" destId="{9116FFD6-4194-4AC7-B5F0-D61620B846FD}" srcOrd="0" destOrd="0" presId="urn:microsoft.com/office/officeart/2005/8/layout/venn1"/>
    <dgm:cxn modelId="{1E0939F5-C0D4-4A66-B9C5-F7B4E4AEB7F7}" type="presOf" srcId="{1D6D4632-55E9-4EA1-B470-3E5609FCCC0B}" destId="{0CF9B0D8-14A2-40DB-8BEB-C571BC7E6A3B}" srcOrd="1" destOrd="0" presId="urn:microsoft.com/office/officeart/2005/8/layout/venn1"/>
    <dgm:cxn modelId="{20B5CBBA-CC10-4DCD-B229-86242E293D4A}" type="presParOf" srcId="{D7649FD0-F977-441B-97CB-CC767B5AEFAB}" destId="{9116FFD6-4194-4AC7-B5F0-D61620B846FD}" srcOrd="0" destOrd="0" presId="urn:microsoft.com/office/officeart/2005/8/layout/venn1"/>
    <dgm:cxn modelId="{F124810F-2321-4F54-91C2-C9C76CD831FF}" type="presParOf" srcId="{D7649FD0-F977-441B-97CB-CC767B5AEFAB}" destId="{433973BD-5033-4CD0-9873-3B6A8DCA4618}" srcOrd="1" destOrd="0" presId="urn:microsoft.com/office/officeart/2005/8/layout/venn1"/>
    <dgm:cxn modelId="{BCFFD44E-E075-4054-B18E-C9682FFA9B80}" type="presParOf" srcId="{D7649FD0-F977-441B-97CB-CC767B5AEFAB}" destId="{41719F35-F2CE-43B5-B583-4CCAD2D0A901}" srcOrd="2" destOrd="0" presId="urn:microsoft.com/office/officeart/2005/8/layout/venn1"/>
    <dgm:cxn modelId="{8DB8D51B-4C92-4CEC-9433-049C02802F08}" type="presParOf" srcId="{D7649FD0-F977-441B-97CB-CC767B5AEFAB}" destId="{0CF9B0D8-14A2-40DB-8BEB-C571BC7E6A3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E055F-FCBA-43A1-92A1-C91E774D465E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20BAA83E-55B2-4308-857E-E53F263A5CBF}">
      <dgm:prSet phldrT="[Text]" custT="1"/>
      <dgm:spPr/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Income Tax</a:t>
          </a:r>
        </a:p>
      </dgm:t>
    </dgm:pt>
    <dgm:pt modelId="{BCC48D40-174B-453B-9F2A-CCECAEB451F5}" type="parTrans" cxnId="{FC2F1A10-18B0-4BF6-9384-8D4F0282BBC2}">
      <dgm:prSet/>
      <dgm:spPr/>
      <dgm:t>
        <a:bodyPr/>
        <a:lstStyle/>
        <a:p>
          <a:endParaRPr lang="en-US"/>
        </a:p>
      </dgm:t>
    </dgm:pt>
    <dgm:pt modelId="{A986E4DB-B5A2-4A6D-B9FE-36E54DFDB288}" type="sibTrans" cxnId="{FC2F1A10-18B0-4BF6-9384-8D4F0282BBC2}">
      <dgm:prSet/>
      <dgm:spPr/>
      <dgm:t>
        <a:bodyPr/>
        <a:lstStyle/>
        <a:p>
          <a:endParaRPr lang="en-US"/>
        </a:p>
      </dgm:t>
    </dgm:pt>
    <dgm:pt modelId="{1D6D4632-55E9-4EA1-B470-3E5609FCCC0B}">
      <dgm:prSet phldrT="[Text]" custT="1"/>
      <dgm:spPr/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Estate/</a:t>
          </a:r>
          <a:br>
            <a:rPr lang="en-US" sz="2600" b="1" dirty="0">
              <a:solidFill>
                <a:schemeClr val="tx1"/>
              </a:solidFill>
            </a:rPr>
          </a:br>
          <a:r>
            <a:rPr lang="en-US" sz="2600" b="1" dirty="0">
              <a:solidFill>
                <a:schemeClr val="tx1"/>
              </a:solidFill>
            </a:rPr>
            <a:t>Gift Tax</a:t>
          </a:r>
        </a:p>
      </dgm:t>
    </dgm:pt>
    <dgm:pt modelId="{102C7BC2-8BB7-406F-8B81-85B7AB8CCEF8}" type="parTrans" cxnId="{5EBE4E4E-CB55-4912-836C-2252BF90717F}">
      <dgm:prSet/>
      <dgm:spPr/>
      <dgm:t>
        <a:bodyPr/>
        <a:lstStyle/>
        <a:p>
          <a:endParaRPr lang="en-US"/>
        </a:p>
      </dgm:t>
    </dgm:pt>
    <dgm:pt modelId="{5AF101FE-EF2D-417A-9986-04DE0BE4BBAF}" type="sibTrans" cxnId="{5EBE4E4E-CB55-4912-836C-2252BF90717F}">
      <dgm:prSet/>
      <dgm:spPr/>
      <dgm:t>
        <a:bodyPr/>
        <a:lstStyle/>
        <a:p>
          <a:endParaRPr lang="en-US"/>
        </a:p>
      </dgm:t>
    </dgm:pt>
    <dgm:pt modelId="{FD757E42-D27E-4A19-8F68-5AA22A4A6A2A}">
      <dgm:prSet phldrT="[Text]" custT="1"/>
      <dgm:spPr/>
      <dgm:t>
        <a:bodyPr/>
        <a:lstStyle/>
        <a:p>
          <a:endParaRPr lang="en-US" sz="1600" b="1" dirty="0">
            <a:solidFill>
              <a:schemeClr val="bg2"/>
            </a:solidFill>
          </a:endParaRPr>
        </a:p>
        <a:p>
          <a:r>
            <a:rPr lang="en-US" sz="2600" b="1" dirty="0">
              <a:solidFill>
                <a:schemeClr val="tx1"/>
              </a:solidFill>
            </a:rPr>
            <a:t>Client Goals</a:t>
          </a:r>
        </a:p>
      </dgm:t>
    </dgm:pt>
    <dgm:pt modelId="{036B4A79-D1B5-45A1-9BEA-B8792C41A00A}" type="parTrans" cxnId="{CF2A90D9-390A-46E1-B385-189FB63D0C02}">
      <dgm:prSet/>
      <dgm:spPr/>
      <dgm:t>
        <a:bodyPr/>
        <a:lstStyle/>
        <a:p>
          <a:endParaRPr lang="en-US"/>
        </a:p>
      </dgm:t>
    </dgm:pt>
    <dgm:pt modelId="{7A8A8231-5D8D-495A-9E10-135E91F58E3F}" type="sibTrans" cxnId="{CF2A90D9-390A-46E1-B385-189FB63D0C02}">
      <dgm:prSet/>
      <dgm:spPr/>
      <dgm:t>
        <a:bodyPr/>
        <a:lstStyle/>
        <a:p>
          <a:endParaRPr lang="en-US"/>
        </a:p>
      </dgm:t>
    </dgm:pt>
    <dgm:pt modelId="{D7649FD0-F977-441B-97CB-CC767B5AEFAB}" type="pres">
      <dgm:prSet presAssocID="{B1CE055F-FCBA-43A1-92A1-C91E774D465E}" presName="compositeShape" presStyleCnt="0">
        <dgm:presLayoutVars>
          <dgm:chMax val="7"/>
          <dgm:dir/>
          <dgm:resizeHandles val="exact"/>
        </dgm:presLayoutVars>
      </dgm:prSet>
      <dgm:spPr/>
    </dgm:pt>
    <dgm:pt modelId="{BD507470-6FB7-4AC8-B06C-00408609937E}" type="pres">
      <dgm:prSet presAssocID="{FD757E42-D27E-4A19-8F68-5AA22A4A6A2A}" presName="circ1" presStyleLbl="vennNode1" presStyleIdx="0" presStyleCnt="3"/>
      <dgm:spPr/>
    </dgm:pt>
    <dgm:pt modelId="{5A8A5CF9-2C63-448A-B1CF-80A893E16FF0}" type="pres">
      <dgm:prSet presAssocID="{FD757E42-D27E-4A19-8F68-5AA22A4A6A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19F35-F2CE-43B5-B583-4CCAD2D0A901}" type="pres">
      <dgm:prSet presAssocID="{1D6D4632-55E9-4EA1-B470-3E5609FCCC0B}" presName="circ2" presStyleLbl="vennNode1" presStyleIdx="1" presStyleCnt="3"/>
      <dgm:spPr/>
    </dgm:pt>
    <dgm:pt modelId="{0CF9B0D8-14A2-40DB-8BEB-C571BC7E6A3B}" type="pres">
      <dgm:prSet presAssocID="{1D6D4632-55E9-4EA1-B470-3E5609FCCC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B3EF86-B52E-4831-9C58-5380B66763C5}" type="pres">
      <dgm:prSet presAssocID="{20BAA83E-55B2-4308-857E-E53F263A5CBF}" presName="circ3" presStyleLbl="vennNode1" presStyleIdx="2" presStyleCnt="3"/>
      <dgm:spPr/>
    </dgm:pt>
    <dgm:pt modelId="{194406E3-A5DB-4511-9173-14089BDFA03C}" type="pres">
      <dgm:prSet presAssocID="{20BAA83E-55B2-4308-857E-E53F263A5C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2F1A10-18B0-4BF6-9384-8D4F0282BBC2}" srcId="{B1CE055F-FCBA-43A1-92A1-C91E774D465E}" destId="{20BAA83E-55B2-4308-857E-E53F263A5CBF}" srcOrd="2" destOrd="0" parTransId="{BCC48D40-174B-453B-9F2A-CCECAEB451F5}" sibTransId="{A986E4DB-B5A2-4A6D-B9FE-36E54DFDB288}"/>
    <dgm:cxn modelId="{9571EB2E-95E3-4589-865E-04CC8CFA1325}" type="presOf" srcId="{FD757E42-D27E-4A19-8F68-5AA22A4A6A2A}" destId="{5A8A5CF9-2C63-448A-B1CF-80A893E16FF0}" srcOrd="1" destOrd="0" presId="urn:microsoft.com/office/officeart/2005/8/layout/venn1"/>
    <dgm:cxn modelId="{3C2E9A2F-E3FC-48C5-8459-99F0FB8DA83D}" type="presOf" srcId="{1D6D4632-55E9-4EA1-B470-3E5609FCCC0B}" destId="{41719F35-F2CE-43B5-B583-4CCAD2D0A901}" srcOrd="0" destOrd="0" presId="urn:microsoft.com/office/officeart/2005/8/layout/venn1"/>
    <dgm:cxn modelId="{5E216440-7175-4575-9697-0BA86E561E05}" type="presOf" srcId="{1D6D4632-55E9-4EA1-B470-3E5609FCCC0B}" destId="{0CF9B0D8-14A2-40DB-8BEB-C571BC7E6A3B}" srcOrd="1" destOrd="0" presId="urn:microsoft.com/office/officeart/2005/8/layout/venn1"/>
    <dgm:cxn modelId="{5EBE4E4E-CB55-4912-836C-2252BF90717F}" srcId="{B1CE055F-FCBA-43A1-92A1-C91E774D465E}" destId="{1D6D4632-55E9-4EA1-B470-3E5609FCCC0B}" srcOrd="1" destOrd="0" parTransId="{102C7BC2-8BB7-406F-8B81-85B7AB8CCEF8}" sibTransId="{5AF101FE-EF2D-417A-9986-04DE0BE4BBAF}"/>
    <dgm:cxn modelId="{7A376871-693D-413A-B181-EED0A83654B7}" type="presOf" srcId="{20BAA83E-55B2-4308-857E-E53F263A5CBF}" destId="{194406E3-A5DB-4511-9173-14089BDFA03C}" srcOrd="1" destOrd="0" presId="urn:microsoft.com/office/officeart/2005/8/layout/venn1"/>
    <dgm:cxn modelId="{A27F9052-101A-464E-83A2-2DF931B318A5}" type="presOf" srcId="{B1CE055F-FCBA-43A1-92A1-C91E774D465E}" destId="{D7649FD0-F977-441B-97CB-CC767B5AEFAB}" srcOrd="0" destOrd="0" presId="urn:microsoft.com/office/officeart/2005/8/layout/venn1"/>
    <dgm:cxn modelId="{410818A3-6091-453F-B23C-F74F0846CB97}" type="presOf" srcId="{20BAA83E-55B2-4308-857E-E53F263A5CBF}" destId="{F1B3EF86-B52E-4831-9C58-5380B66763C5}" srcOrd="0" destOrd="0" presId="urn:microsoft.com/office/officeart/2005/8/layout/venn1"/>
    <dgm:cxn modelId="{CF2A90D9-390A-46E1-B385-189FB63D0C02}" srcId="{B1CE055F-FCBA-43A1-92A1-C91E774D465E}" destId="{FD757E42-D27E-4A19-8F68-5AA22A4A6A2A}" srcOrd="0" destOrd="0" parTransId="{036B4A79-D1B5-45A1-9BEA-B8792C41A00A}" sibTransId="{7A8A8231-5D8D-495A-9E10-135E91F58E3F}"/>
    <dgm:cxn modelId="{C6F7D4D9-30B5-4F92-A450-FE471C7511D1}" type="presOf" srcId="{FD757E42-D27E-4A19-8F68-5AA22A4A6A2A}" destId="{BD507470-6FB7-4AC8-B06C-00408609937E}" srcOrd="0" destOrd="0" presId="urn:microsoft.com/office/officeart/2005/8/layout/venn1"/>
    <dgm:cxn modelId="{FC587079-4290-43F4-B630-B4070393D598}" type="presParOf" srcId="{D7649FD0-F977-441B-97CB-CC767B5AEFAB}" destId="{BD507470-6FB7-4AC8-B06C-00408609937E}" srcOrd="0" destOrd="0" presId="urn:microsoft.com/office/officeart/2005/8/layout/venn1"/>
    <dgm:cxn modelId="{3DE41B5F-FD75-430E-A78A-5C49213ECBE9}" type="presParOf" srcId="{D7649FD0-F977-441B-97CB-CC767B5AEFAB}" destId="{5A8A5CF9-2C63-448A-B1CF-80A893E16FF0}" srcOrd="1" destOrd="0" presId="urn:microsoft.com/office/officeart/2005/8/layout/venn1"/>
    <dgm:cxn modelId="{409903BF-DFDD-4C7C-BDB1-53FABC11DD0C}" type="presParOf" srcId="{D7649FD0-F977-441B-97CB-CC767B5AEFAB}" destId="{41719F35-F2CE-43B5-B583-4CCAD2D0A901}" srcOrd="2" destOrd="0" presId="urn:microsoft.com/office/officeart/2005/8/layout/venn1"/>
    <dgm:cxn modelId="{FE07B09A-F295-4660-A8DD-877882A4B3BC}" type="presParOf" srcId="{D7649FD0-F977-441B-97CB-CC767B5AEFAB}" destId="{0CF9B0D8-14A2-40DB-8BEB-C571BC7E6A3B}" srcOrd="3" destOrd="0" presId="urn:microsoft.com/office/officeart/2005/8/layout/venn1"/>
    <dgm:cxn modelId="{E75EC517-3DF9-4DD5-AA3C-9C347C6F5BF3}" type="presParOf" srcId="{D7649FD0-F977-441B-97CB-CC767B5AEFAB}" destId="{F1B3EF86-B52E-4831-9C58-5380B66763C5}" srcOrd="4" destOrd="0" presId="urn:microsoft.com/office/officeart/2005/8/layout/venn1"/>
    <dgm:cxn modelId="{F25A7C9A-5FD5-4146-9419-7D002E1A7575}" type="presParOf" srcId="{D7649FD0-F977-441B-97CB-CC767B5AEFAB}" destId="{194406E3-A5DB-4511-9173-14089BDFA0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6FFD6-4194-4AC7-B5F0-D61620B846FD}">
      <dsp:nvSpPr>
        <dsp:cNvPr id="0" name=""/>
        <dsp:cNvSpPr/>
      </dsp:nvSpPr>
      <dsp:spPr>
        <a:xfrm>
          <a:off x="393131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2"/>
              </a:solidFill>
            </a:rPr>
            <a:t>Income Tax</a:t>
          </a:r>
        </a:p>
      </dsp:txBody>
      <dsp:txXfrm>
        <a:off x="1028090" y="548640"/>
        <a:ext cx="2621767" cy="3474720"/>
      </dsp:txXfrm>
    </dsp:sp>
    <dsp:sp modelId="{41719F35-F2CE-43B5-B583-4CCAD2D0A901}">
      <dsp:nvSpPr>
        <dsp:cNvPr id="0" name=""/>
        <dsp:cNvSpPr/>
      </dsp:nvSpPr>
      <dsp:spPr>
        <a:xfrm>
          <a:off x="3670340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2"/>
              </a:solidFill>
            </a:rPr>
            <a:t>Estate/</a:t>
          </a:r>
          <a:br>
            <a:rPr lang="en-US" sz="4000" b="1" kern="1200" dirty="0">
              <a:solidFill>
                <a:schemeClr val="bg2"/>
              </a:solidFill>
            </a:rPr>
          </a:br>
          <a:r>
            <a:rPr lang="en-US" sz="4000" b="1" kern="1200" dirty="0">
              <a:solidFill>
                <a:schemeClr val="bg2"/>
              </a:solidFill>
            </a:rPr>
            <a:t>Gift Tax</a:t>
          </a:r>
        </a:p>
      </dsp:txBody>
      <dsp:txXfrm>
        <a:off x="4960741" y="548640"/>
        <a:ext cx="2621767" cy="347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6FFD6-4194-4AC7-B5F0-D61620B846FD}">
      <dsp:nvSpPr>
        <dsp:cNvPr id="0" name=""/>
        <dsp:cNvSpPr/>
      </dsp:nvSpPr>
      <dsp:spPr>
        <a:xfrm>
          <a:off x="393131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2"/>
              </a:solidFill>
            </a:rPr>
            <a:t>Income Tax</a:t>
          </a:r>
        </a:p>
      </dsp:txBody>
      <dsp:txXfrm>
        <a:off x="1028090" y="548640"/>
        <a:ext cx="2621767" cy="3474720"/>
      </dsp:txXfrm>
    </dsp:sp>
    <dsp:sp modelId="{41719F35-F2CE-43B5-B583-4CCAD2D0A901}">
      <dsp:nvSpPr>
        <dsp:cNvPr id="0" name=""/>
        <dsp:cNvSpPr/>
      </dsp:nvSpPr>
      <dsp:spPr>
        <a:xfrm>
          <a:off x="3670340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2"/>
              </a:solidFill>
            </a:rPr>
            <a:t>Estate/</a:t>
          </a:r>
          <a:br>
            <a:rPr lang="en-US" sz="4000" b="1" kern="1200" dirty="0">
              <a:solidFill>
                <a:schemeClr val="bg2"/>
              </a:solidFill>
            </a:rPr>
          </a:br>
          <a:r>
            <a:rPr lang="en-US" sz="4000" b="1" kern="1200" dirty="0">
              <a:solidFill>
                <a:schemeClr val="bg2"/>
              </a:solidFill>
            </a:rPr>
            <a:t>Gift Tax</a:t>
          </a:r>
        </a:p>
      </dsp:txBody>
      <dsp:txXfrm>
        <a:off x="4960741" y="548640"/>
        <a:ext cx="2621767" cy="3474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7470-6FB7-4AC8-B06C-00408609937E}">
      <dsp:nvSpPr>
        <dsp:cNvPr id="0" name=""/>
        <dsp:cNvSpPr/>
      </dsp:nvSpPr>
      <dsp:spPr>
        <a:xfrm>
          <a:off x="2948939" y="58102"/>
          <a:ext cx="2788920" cy="27889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Client Goals</a:t>
          </a:r>
        </a:p>
      </dsp:txBody>
      <dsp:txXfrm>
        <a:off x="3320796" y="546163"/>
        <a:ext cx="2045208" cy="1255014"/>
      </dsp:txXfrm>
    </dsp:sp>
    <dsp:sp modelId="{41719F35-F2CE-43B5-B583-4CCAD2D0A901}">
      <dsp:nvSpPr>
        <dsp:cNvPr id="0" name=""/>
        <dsp:cNvSpPr/>
      </dsp:nvSpPr>
      <dsp:spPr>
        <a:xfrm>
          <a:off x="3955275" y="1801177"/>
          <a:ext cx="2788920" cy="27889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Estate/</a:t>
          </a:r>
          <a:br>
            <a:rPr lang="en-US" sz="2600" b="1" kern="1200" dirty="0">
              <a:solidFill>
                <a:schemeClr val="tx1"/>
              </a:solidFill>
            </a:rPr>
          </a:br>
          <a:r>
            <a:rPr lang="en-US" sz="2600" b="1" kern="1200" dirty="0">
              <a:solidFill>
                <a:schemeClr val="tx1"/>
              </a:solidFill>
            </a:rPr>
            <a:t>Gift Tax</a:t>
          </a:r>
        </a:p>
      </dsp:txBody>
      <dsp:txXfrm>
        <a:off x="4808220" y="2521648"/>
        <a:ext cx="1673352" cy="1533906"/>
      </dsp:txXfrm>
    </dsp:sp>
    <dsp:sp modelId="{F1B3EF86-B52E-4831-9C58-5380B66763C5}">
      <dsp:nvSpPr>
        <dsp:cNvPr id="0" name=""/>
        <dsp:cNvSpPr/>
      </dsp:nvSpPr>
      <dsp:spPr>
        <a:xfrm>
          <a:off x="1942604" y="1801177"/>
          <a:ext cx="2788920" cy="27889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Income Tax</a:t>
          </a:r>
        </a:p>
      </dsp:txBody>
      <dsp:txXfrm>
        <a:off x="2205228" y="2521648"/>
        <a:ext cx="1673352" cy="153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2754"/>
            <a:ext cx="9144000" cy="4537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372684"/>
            <a:ext cx="9144000" cy="45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ermina Black" panose="00000A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5542723"/>
            <a:ext cx="9144000" cy="45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ermina Black" panose="00000A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42EC66-AFB7-4378-9E8B-FF03B641A19F}" type="datetime1">
              <a:rPr lang="en-US" sz="1800" smtClean="0">
                <a:latin typeface="+mn-lt"/>
              </a:rPr>
              <a:t>5/11/2023</a:t>
            </a:fld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6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996653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: By th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31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: Loc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5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698498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9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698498" cy="2852737"/>
          </a:xfrm>
        </p:spPr>
        <p:txBody>
          <a:bodyPr anchor="b"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2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788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F9F4B261-5427-42F8-B999-FC2CC9BF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7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2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 &amp; Estate Practical Potpourri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2754"/>
            <a:ext cx="9144000" cy="114215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Keith Depies, CPA</a:t>
            </a:r>
          </a:p>
        </p:txBody>
      </p:sp>
    </p:spTree>
    <p:extLst>
      <p:ext uri="{BB962C8B-B14F-4D97-AF65-F5344CB8AC3E}">
        <p14:creationId xmlns:p14="http://schemas.microsoft.com/office/powerpoint/2010/main" val="67188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8E395-74E0-3A49-CB7B-F48CC16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Grantor Trust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1C9EC-8EC8-EDC8-A93B-E3B94DEB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/>
              <a:t>Anytime the grantor has the power to change, revoke, amend, etc. the terms of the trust.  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/>
              <a:t>However, there are many other more subtle trust provisions that may make a trust a grantor trust. 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>
                <a:solidFill>
                  <a:srgbClr val="FF0000"/>
                </a:solidFill>
              </a:rPr>
              <a:t>IRC 671-678:  Any one power will do the trick.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>
                <a:solidFill>
                  <a:srgbClr val="FF0000"/>
                </a:solidFill>
              </a:rPr>
              <a:t>THESE ARE INCOME TAX PROVISIONS.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/>
              <a:t>All income and expenses flow to grantor to report on 1040.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/>
              <a:t>Issue grantor letter vs. K-1 and don’t complete rest of 1041.</a:t>
            </a:r>
          </a:p>
          <a:p>
            <a:pPr marL="514350" lvl="2" indent="-285750">
              <a:buClr>
                <a:srgbClr val="F8AF00"/>
              </a:buClr>
              <a:buSzPct val="130000"/>
            </a:pPr>
            <a:r>
              <a:rPr lang="en-US" altLang="en-US" sz="2000" dirty="0"/>
              <a:t>Why does this matter?  Do you have ANY S Corp clients??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3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Grantor Trust Language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EC08E1E9-4238-9F7F-D171-29A0232A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2191291"/>
            <a:ext cx="8764223" cy="3620005"/>
          </a:xfr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A4DCA37-5FDC-836A-C684-60854C4E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96391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en-US" sz="24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676(a)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12FC8-069D-4D31-355F-CA137E38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540376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en-US" sz="240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We’ll revisit this later…</a:t>
            </a:r>
          </a:p>
        </p:txBody>
      </p:sp>
    </p:spTree>
    <p:extLst>
      <p:ext uri="{BB962C8B-B14F-4D97-AF65-F5344CB8AC3E}">
        <p14:creationId xmlns:p14="http://schemas.microsoft.com/office/powerpoint/2010/main" val="4120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Grantor Trust Language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A4DCA37-5FDC-836A-C684-60854C4E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96391"/>
            <a:ext cx="1699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en-US" sz="24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675(4)(c)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12FC8-069D-4D31-355F-CA137E38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540376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en-US" sz="24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We’ll revisit this later…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9F8D76F2-BF06-5258-E869-2FFCE00CC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8" y="3015319"/>
            <a:ext cx="8916644" cy="1971950"/>
          </a:xfrm>
        </p:spPr>
      </p:pic>
    </p:spTree>
    <p:extLst>
      <p:ext uri="{BB962C8B-B14F-4D97-AF65-F5344CB8AC3E}">
        <p14:creationId xmlns:p14="http://schemas.microsoft.com/office/powerpoint/2010/main" val="32932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8E395-74E0-3A49-CB7B-F48CC16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Corporations and Trusts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1C9EC-8EC8-EDC8-A93B-E3B94DEB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 indent="-228600">
              <a:buSzPct val="120000"/>
            </a:pPr>
            <a:r>
              <a:rPr lang="en-US" altLang="en-US" sz="1600" dirty="0"/>
              <a:t>Only select trusts are qualified S shareholders - IRC 1361.</a:t>
            </a:r>
          </a:p>
          <a:p>
            <a:pPr marL="228600" lvl="1" indent="-228600">
              <a:spcBef>
                <a:spcPts val="600"/>
              </a:spcBef>
              <a:buSzPct val="120000"/>
            </a:pPr>
            <a:r>
              <a:rPr lang="en-US" altLang="en-US" sz="1600" dirty="0"/>
              <a:t>Need to read documents to be sure - Don’t just look at the title of trust.</a:t>
            </a:r>
          </a:p>
          <a:p>
            <a:pPr marL="228600" lvl="1" indent="-228600">
              <a:spcBef>
                <a:spcPts val="600"/>
              </a:spcBef>
              <a:buSzPct val="120000"/>
            </a:pPr>
            <a:r>
              <a:rPr lang="en-US" altLang="en-US" sz="1600" dirty="0"/>
              <a:t>1361 identifies which trusts qualify:</a:t>
            </a:r>
          </a:p>
          <a:p>
            <a:pPr marL="457200" lvl="2" indent="-228600"/>
            <a:r>
              <a:rPr lang="en-US" altLang="en-US" sz="1300" dirty="0"/>
              <a:t>Voting trusts, which are created primarily to exercise the voting power of the owned stock.  Sec. 1361(c)(2)(A)(iv). Each beneficiary of the trust is considered to be a shareholder for purposes of the 100-shareholder limitation.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/>
              <a:t>Testamentary trusts that receive S stock pursuant to the terms of a will (but, in general, eligibility is limited to a two-year period of ownership).  Sec. 1361(c)(2)(A)(iii). The estate is considered to be the shareholder for purposes of the 100-shareholder limitation. 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>
                <a:solidFill>
                  <a:srgbClr val="FF0000"/>
                </a:solidFill>
              </a:rPr>
              <a:t>Grantor trusts</a:t>
            </a:r>
            <a:r>
              <a:rPr lang="en-US" altLang="en-US" sz="1300" dirty="0"/>
              <a:t> of which all income and corpus is treated as being owned by a U.S. citizen or resident. Sec. 1361(c)(2)(A)(</a:t>
            </a:r>
            <a:r>
              <a:rPr lang="en-US" altLang="en-US" sz="1300" dirty="0" err="1"/>
              <a:t>i</a:t>
            </a:r>
            <a:r>
              <a:rPr lang="en-US" altLang="en-US" sz="1300" dirty="0"/>
              <a:t>). The deemed owner is considered to be the shareholder for purposes of the 100-shareholder limitation. 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/>
              <a:t>Trusts existing before death that met the grantor trust requirements of item 3 and that continue to exist after death (although eligibility is limited to a maximum two-year period of ownership).  Sec. 1361(c)(2)(A)(ii). The estate is considered to be the shareholder for purposes of the 100-shareholder limitation. 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/>
              <a:t>Qualified Subchapter S trusts (</a:t>
            </a:r>
            <a:r>
              <a:rPr lang="en-US" altLang="en-US" sz="1300" dirty="0">
                <a:solidFill>
                  <a:srgbClr val="FF0000"/>
                </a:solidFill>
              </a:rPr>
              <a:t>QSSTs</a:t>
            </a:r>
            <a:r>
              <a:rPr lang="en-US" altLang="en-US" sz="1300" dirty="0"/>
              <a:t>) that own stock in one or more S corps and are treated as trusts described in item 3.  Sec. 1361(d). The income beneficiary is considered to be the shareholder for purposes of the 100-shareholder limit.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/>
              <a:t>Electing small business trusts (</a:t>
            </a:r>
            <a:r>
              <a:rPr lang="en-US" altLang="en-US" sz="1300" dirty="0">
                <a:solidFill>
                  <a:srgbClr val="FF0000"/>
                </a:solidFill>
              </a:rPr>
              <a:t>ESBTs</a:t>
            </a:r>
            <a:r>
              <a:rPr lang="en-US" altLang="en-US" sz="1300" dirty="0"/>
              <a:t>) that own stock in one or more S corps.  Sec. 1361(c)(2)(A)(v). Each potential current beneficiary is considered to be a shareholder for purposes of the 100-shareholder limitation. </a:t>
            </a:r>
          </a:p>
          <a:p>
            <a:pPr marL="457200" lvl="2" indent="-228600">
              <a:spcBef>
                <a:spcPts val="600"/>
              </a:spcBef>
            </a:pPr>
            <a:r>
              <a:rPr lang="en-US" altLang="en-US" sz="1300" dirty="0"/>
              <a:t>Certain tax-exempt qualified retirement plan trusts or organizations under IRC Sec. 408(a), 408A, 501(c)(3), or 501(a).  Sec. 1361(c)(2)(A)(vi) and 1361(c)(6).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Split-Interest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6980" cy="4351338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  <a:defRPr/>
            </a:pPr>
            <a:r>
              <a:rPr lang="en-US" altLang="en-US" sz="2800" dirty="0"/>
              <a:t>Charitable remainder trusts (CRUT or CRAT).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  <a:defRPr/>
            </a:pPr>
            <a:r>
              <a:rPr lang="en-US" altLang="en-US" sz="2800" dirty="0"/>
              <a:t>Charitable lead trusts (CLAT or CLUT).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D0A80-3331-DFD7-D644-76287CA38157}"/>
              </a:ext>
            </a:extLst>
          </p:cNvPr>
          <p:cNvSpPr/>
          <p:nvPr/>
        </p:nvSpPr>
        <p:spPr>
          <a:xfrm>
            <a:off x="7338060" y="2200275"/>
            <a:ext cx="4621530" cy="35080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414F4-F69D-C7FE-8F04-8DFA364921A3}"/>
              </a:ext>
            </a:extLst>
          </p:cNvPr>
          <p:cNvSpPr txBox="1">
            <a:spLocks/>
          </p:cNvSpPr>
          <p:nvPr/>
        </p:nvSpPr>
        <p:spPr>
          <a:xfrm>
            <a:off x="7338060" y="2672863"/>
            <a:ext cx="4621530" cy="36526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700" b="1" dirty="0">
                <a:latin typeface="+mj-lt"/>
              </a:rPr>
              <a:t>Aren’t all trusts (by definition) split interests?</a:t>
            </a:r>
          </a:p>
        </p:txBody>
      </p:sp>
    </p:spTree>
    <p:extLst>
      <p:ext uri="{BB962C8B-B14F-4D97-AF65-F5344CB8AC3E}">
        <p14:creationId xmlns:p14="http://schemas.microsoft.com/office/powerpoint/2010/main" val="24838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Decedent’s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Taxed similar to complex trust (estate will pay taxes on all net income not passed out to the beneficiaries).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$600 exemption.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Considerations for Deceased Taxpayers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Due date for final 1040 same as usual, with extension.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Review possible RMDs for correct treatment.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Apply for any applicable EINs.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File form 56 – Notice Concerning Fiduciary Relationship.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Valuable elections to have handy: 454, 645, 754.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9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Section 454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Elect to recognize deferred interest income on Series E &amp; EE bonds on the final personal income tax return.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Consider tax rates of decedent and those of heirs or trusts that may be the ones cashing in bonds after death.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Consider if large (medical) deductions on final 1040 and/or lower income (e.g. death in January).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2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Section 645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Form 8855 (used to be written election).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Election to combine a qualified revocable trust and estate for income tax purposes.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Code return as “decedent’s estate.”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No estimates required for two years.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Allowed to hold S Corporation stock.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Can elect fiscal year-end (only available to estates), which may defer beneficiaries reporting of income on their 1040s.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1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Section 754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Elect to adjust the inside basis of a partnership to equal the outside basis.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800" dirty="0"/>
              <a:t>Does NOT apply to S Corporations….so what happens?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9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30" y="2002631"/>
            <a:ext cx="5996653" cy="2852737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/>
              <a:t>Estate and Trust 101(</a:t>
            </a:r>
            <a:r>
              <a:rPr lang="en-US" altLang="en-US" sz="2800" dirty="0" err="1"/>
              <a:t>ish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Form 1041 – General</a:t>
            </a:r>
            <a:br>
              <a:rPr lang="en-US" altLang="en-US" sz="2800" dirty="0"/>
            </a:br>
            <a:r>
              <a:rPr lang="en-US" altLang="en-US" sz="2800" dirty="0"/>
              <a:t>Comments and Helpful Hints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Putting it Together - Planning with specific types of Trusts</a:t>
            </a:r>
            <a:br>
              <a:rPr lang="en-US" alt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13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5572-AD28-B596-9929-063C4FD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14EEE4-72C8-60ED-0A86-FD14A4E8A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479986"/>
              </p:ext>
            </p:extLst>
          </p:nvPr>
        </p:nvGraphicFramePr>
        <p:xfrm>
          <a:off x="2869036" y="1690688"/>
          <a:ext cx="5625379" cy="4464898"/>
        </p:xfrm>
        <a:graphic>
          <a:graphicData uri="http://schemas.openxmlformats.org/drawingml/2006/table">
            <a:tbl>
              <a:tblPr/>
              <a:tblGrid>
                <a:gridCol w="862639">
                  <a:extLst>
                    <a:ext uri="{9D8B030D-6E8A-4147-A177-3AD203B41FA5}">
                      <a16:colId xmlns:a16="http://schemas.microsoft.com/office/drawing/2014/main" val="1374217136"/>
                    </a:ext>
                  </a:extLst>
                </a:gridCol>
                <a:gridCol w="1190685">
                  <a:extLst>
                    <a:ext uri="{9D8B030D-6E8A-4147-A177-3AD203B41FA5}">
                      <a16:colId xmlns:a16="http://schemas.microsoft.com/office/drawing/2014/main" val="2437537133"/>
                    </a:ext>
                  </a:extLst>
                </a:gridCol>
                <a:gridCol w="1190685">
                  <a:extLst>
                    <a:ext uri="{9D8B030D-6E8A-4147-A177-3AD203B41FA5}">
                      <a16:colId xmlns:a16="http://schemas.microsoft.com/office/drawing/2014/main" val="1985599263"/>
                    </a:ext>
                  </a:extLst>
                </a:gridCol>
                <a:gridCol w="1190685">
                  <a:extLst>
                    <a:ext uri="{9D8B030D-6E8A-4147-A177-3AD203B41FA5}">
                      <a16:colId xmlns:a16="http://schemas.microsoft.com/office/drawing/2014/main" val="312227871"/>
                    </a:ext>
                  </a:extLst>
                </a:gridCol>
                <a:gridCol w="1190685">
                  <a:extLst>
                    <a:ext uri="{9D8B030D-6E8A-4147-A177-3AD203B41FA5}">
                      <a16:colId xmlns:a16="http://schemas.microsoft.com/office/drawing/2014/main" val="2664679547"/>
                    </a:ext>
                  </a:extLst>
                </a:gridCol>
              </a:tblGrid>
              <a:tr h="24834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Rates and Exemptions</a:t>
                      </a: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54915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933085"/>
                  </a:ext>
                </a:extLst>
              </a:tr>
              <a:tr h="680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Tax rate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Single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Head of household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Married filing jointly or qualifying widow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Estates and Trusts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53617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10%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$0 to $11,000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$0 to $15,700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$0 to $22,000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$0 to $2,900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39037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12%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$11,001 to $44,725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$15,701 to $59,850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$22,001 to $89,450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006836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22%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$44,726 to $95,375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$59,851 to $95,350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$89,451 to $190,750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16271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24%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$95,376 to $182,100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$95,351 to $182,100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$190,751 to $364,200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$2,901 to $10,550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60923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32%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$182,101 to $231,250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$182,101 to $231,250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$364,201 to $462,500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87091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35%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$231,251 to $578,125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$231,251 to $578,100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$462,501 to $693,750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$10.551 to $14,550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20239"/>
                  </a:ext>
                </a:extLst>
              </a:tr>
              <a:tr h="344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37%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$578,126 or more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$578,101 or more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$693,751 or more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$14,451 or more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81318"/>
                  </a:ext>
                </a:extLst>
              </a:tr>
              <a:tr h="1694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819455"/>
                  </a:ext>
                </a:extLst>
              </a:tr>
              <a:tr h="396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870354"/>
                  </a:ext>
                </a:extLst>
              </a:tr>
              <a:tr h="396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61818"/>
                  </a:ext>
                </a:extLst>
              </a:tr>
              <a:tr h="672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Exemption or Standard Deductions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$13,850 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$20,800 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$27,700 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15260"/>
                          </a:solidFill>
                          <a:effectLst/>
                          <a:latin typeface="Roboto" panose="02000000000000000000" pitchFamily="2" charset="0"/>
                        </a:rPr>
                        <a:t>100/300/600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54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53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Estate and Trust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000" dirty="0"/>
              <a:t>Trusts:  Must (usually) have tax year-end of December 31.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Estates:  </a:t>
            </a:r>
            <a:r>
              <a:rPr lang="en-US" altLang="en-US" sz="2000" u="sng" dirty="0"/>
              <a:t>Can</a:t>
            </a:r>
            <a:r>
              <a:rPr lang="en-US" altLang="en-US" sz="2000" dirty="0"/>
              <a:t> elect fiscal year up to last day of month preceding date of death.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Revocable Trusts (Living Trusts):  Are generally filed as part of the grantor’s 1040, upon grantor’s death; the trust then becomes irrevocable and needs to file its own return (or elects to be combined with the estate).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Qualified Revocable Trusts:  With 645 election, can elect fiscal year using estate rules.</a:t>
            </a:r>
          </a:p>
          <a:p>
            <a:pPr marL="685800" lvl="3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1800" dirty="0"/>
              <a:t>Query: what if no estate?  Should it have an EIN?</a:t>
            </a:r>
          </a:p>
          <a:p>
            <a:pPr marL="685800" lvl="3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1800" dirty="0"/>
              <a:t>Do you trust IRS/WI to treat correctly?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Terminating Year:  Tax year ends on last day of month for which administration is complete (assets distributed, etc.).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Reviewing the Trust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Proper entity classification (tax status).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Correct trustees and beneficiaries.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Allocation of income and expenses between income and principal.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Allowable principal distributions.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u="sng" dirty="0"/>
              <a:t>Trust terminating/changing events (age, event, etc.)</a:t>
            </a:r>
            <a:r>
              <a:rPr lang="en-US" altLang="en-US" sz="2000" dirty="0"/>
              <a:t>.</a:t>
            </a:r>
            <a:endParaRPr lang="en-US" altLang="en-US" sz="2000" u="sng" dirty="0"/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Separate share requirements.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</a:pPr>
            <a:r>
              <a:rPr lang="en-US" altLang="en-US" sz="2000" dirty="0"/>
              <a:t>Need for disinterested or adverse trustees for certain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87807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Fiduciary Accounting Income - Schedule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Income determined based on the provisions of the governing document and applicable local law.  Only includes the income portion of allocated income and expenses.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Determines the economic interests of the income and remainder beneficiaries.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Allocate income and expenses between the trust’s income, which may be distributed to the income beneficiary, and the principal, which will eventually be distributed to the remainder beneficiaries.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Not tax or GAAP.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Special attention should be paid to pass-through assets.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8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65125"/>
            <a:ext cx="11201399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ATI – Adjusted Total Income -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28575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Taxable income before the income distribution deduction and exemption.</a:t>
            </a:r>
          </a:p>
          <a:p>
            <a:pPr marL="514350" lvl="2" indent="-28575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200" dirty="0"/>
              <a:t>Includes both the income and principal portions of allocated income and expenses.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</a:rPr>
              <a:t>DNI – Distributable Net Income Schedule B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28575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sz="2200" dirty="0">
                <a:cs typeface="ＭＳ Ｐゴシック" charset="-128"/>
              </a:rPr>
              <a:t>Begins with ATI.</a:t>
            </a:r>
          </a:p>
          <a:p>
            <a:pPr marL="514350" lvl="2" indent="-28575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sz="2200" dirty="0">
                <a:cs typeface="ＭＳ Ｐゴシック" charset="-128"/>
              </a:rPr>
              <a:t>Basically, taxable income computed with the following modifications: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>
                <a:ea typeface="ＭＳ Ｐゴシック" charset="-128"/>
              </a:rPr>
              <a:t>No distribution deduction for amounts distributed to beneficiaries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a typeface="ＭＳ Ｐゴシック" charset="-128"/>
              </a:rPr>
              <a:t>No personal exemption deduction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a typeface="ＭＳ Ｐゴシック" charset="-128"/>
              </a:rPr>
              <a:t>Capital gains are </a:t>
            </a:r>
            <a:r>
              <a:rPr lang="en-US" sz="2000" i="1" dirty="0">
                <a:ea typeface="ＭＳ Ｐゴシック" charset="-128"/>
              </a:rPr>
              <a:t>generally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excluded</a:t>
            </a:r>
            <a:r>
              <a:rPr lang="en-US" sz="2000" dirty="0">
                <a:ea typeface="ＭＳ Ｐゴシック" charset="-128"/>
              </a:rPr>
              <a:t> from DNI</a:t>
            </a:r>
          </a:p>
          <a:p>
            <a:pPr marL="514350" lvl="2" indent="-28575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sz="2200" dirty="0">
                <a:cs typeface="ＭＳ Ｐゴシック" charset="-128"/>
              </a:rPr>
              <a:t>Used to limit the income distribution deduction (amount of beneficiary distributions allowed as a deduction in arriving at taxable income) allowed for determining the trust taxable income.</a:t>
            </a:r>
          </a:p>
          <a:p>
            <a:pPr marL="514350" lvl="2" indent="-28575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sz="2200" dirty="0">
                <a:cs typeface="ＭＳ Ｐゴシック" charset="-128"/>
              </a:rPr>
              <a:t>Distribution deduction limited to the lesser of total distributions less Tax Exempt income or DNI less Tax Exempt income.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14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D5E7-9289-0204-6D73-0977CF9A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</p:spPr>
        <p:txBody>
          <a:bodyPr/>
          <a:lstStyle/>
          <a:p>
            <a:r>
              <a:rPr lang="en-US" dirty="0"/>
              <a:t>XYZ Trust Example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12E2E9D-7392-798F-9722-CB3FC250B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368458"/>
              </p:ext>
            </p:extLst>
          </p:nvPr>
        </p:nvGraphicFramePr>
        <p:xfrm>
          <a:off x="1057276" y="1260790"/>
          <a:ext cx="8572499" cy="4625660"/>
        </p:xfrm>
        <a:graphic>
          <a:graphicData uri="http://schemas.openxmlformats.org/drawingml/2006/table">
            <a:tbl>
              <a:tblPr/>
              <a:tblGrid>
                <a:gridCol w="2398211">
                  <a:extLst>
                    <a:ext uri="{9D8B030D-6E8A-4147-A177-3AD203B41FA5}">
                      <a16:colId xmlns:a16="http://schemas.microsoft.com/office/drawing/2014/main" val="2528616103"/>
                    </a:ext>
                  </a:extLst>
                </a:gridCol>
                <a:gridCol w="891797">
                  <a:extLst>
                    <a:ext uri="{9D8B030D-6E8A-4147-A177-3AD203B41FA5}">
                      <a16:colId xmlns:a16="http://schemas.microsoft.com/office/drawing/2014/main" val="2158659662"/>
                    </a:ext>
                  </a:extLst>
                </a:gridCol>
                <a:gridCol w="891797">
                  <a:extLst>
                    <a:ext uri="{9D8B030D-6E8A-4147-A177-3AD203B41FA5}">
                      <a16:colId xmlns:a16="http://schemas.microsoft.com/office/drawing/2014/main" val="3909584708"/>
                    </a:ext>
                  </a:extLst>
                </a:gridCol>
                <a:gridCol w="996241">
                  <a:extLst>
                    <a:ext uri="{9D8B030D-6E8A-4147-A177-3AD203B41FA5}">
                      <a16:colId xmlns:a16="http://schemas.microsoft.com/office/drawing/2014/main" val="2832698479"/>
                    </a:ext>
                  </a:extLst>
                </a:gridCol>
                <a:gridCol w="771284">
                  <a:extLst>
                    <a:ext uri="{9D8B030D-6E8A-4147-A177-3AD203B41FA5}">
                      <a16:colId xmlns:a16="http://schemas.microsoft.com/office/drawing/2014/main" val="218019745"/>
                    </a:ext>
                  </a:extLst>
                </a:gridCol>
                <a:gridCol w="899832">
                  <a:extLst>
                    <a:ext uri="{9D8B030D-6E8A-4147-A177-3AD203B41FA5}">
                      <a16:colId xmlns:a16="http://schemas.microsoft.com/office/drawing/2014/main" val="2435727336"/>
                    </a:ext>
                  </a:extLst>
                </a:gridCol>
                <a:gridCol w="771284">
                  <a:extLst>
                    <a:ext uri="{9D8B030D-6E8A-4147-A177-3AD203B41FA5}">
                      <a16:colId xmlns:a16="http://schemas.microsoft.com/office/drawing/2014/main" val="3876653679"/>
                    </a:ext>
                  </a:extLst>
                </a:gridCol>
                <a:gridCol w="952053">
                  <a:extLst>
                    <a:ext uri="{9D8B030D-6E8A-4147-A177-3AD203B41FA5}">
                      <a16:colId xmlns:a16="http://schemas.microsoft.com/office/drawing/2014/main" val="3965959094"/>
                    </a:ext>
                  </a:extLst>
                </a:gridCol>
              </a:tblGrid>
              <a:tr h="1989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complex trust with $28,000 of distributions to primary beneficiary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480693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76296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557107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262678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Gains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076469"/>
                  </a:ext>
                </a:extLst>
              </a:tr>
              <a:tr h="208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27750"/>
                  </a:ext>
                </a:extLst>
              </a:tr>
              <a:tr h="2089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778946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Trustee Fees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143494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and Accounting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87197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Management Fees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162656"/>
                  </a:ext>
                </a:extLst>
              </a:tr>
              <a:tr h="208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608087"/>
                  </a:ext>
                </a:extLst>
              </a:tr>
              <a:tr h="2089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98152"/>
                  </a:ext>
                </a:extLst>
              </a:tr>
              <a:tr h="3979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DNI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Taxable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31792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668220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 Income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144785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Gain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329341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Trustee Fee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(4,000.00)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(2,000.00)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(4,000.00)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(4,000.00)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860546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and Accounting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(1,000.00)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(500.00)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(1,000.00)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(1,000.00)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53659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Management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(1,500.00)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95601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Exemption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(100.00)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993466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(20,000.00)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72950"/>
                  </a:ext>
                </a:extLst>
              </a:tr>
              <a:tr h="208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 Amount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5,900.00 </a:t>
                      </a:r>
                    </a:p>
                  </a:txBody>
                  <a:tcPr marL="9358" marR="9358" marT="93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3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Preparing the Return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b="1" dirty="0">
                <a:ea typeface="ＭＳ Ｐゴシック" charset="-128"/>
              </a:rPr>
              <a:t>6012(b) Statement (Footnote to Return):</a:t>
            </a:r>
          </a:p>
          <a:p>
            <a:pPr marL="0" lvl="2" indent="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sz="2200" dirty="0">
                <a:cs typeface="ＭＳ Ｐゴシック" charset="-128"/>
              </a:rPr>
              <a:t>Statement made when multiple fiduciaries are appointed but only one is signing return.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b="1" dirty="0">
                <a:ea typeface="ＭＳ Ｐゴシック" charset="-128"/>
              </a:rPr>
              <a:t>663(b) Election:</a:t>
            </a:r>
          </a:p>
          <a:p>
            <a:pPr marL="5715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20000"/>
              <a:defRPr/>
            </a:pPr>
            <a:r>
              <a:rPr lang="en-US" sz="2200" dirty="0">
                <a:cs typeface="ＭＳ Ｐゴシック" charset="-128"/>
              </a:rPr>
              <a:t>Elect to have distributions made within 65 days of tax year-end to be treated as being made within the previous taxable year.</a:t>
            </a:r>
          </a:p>
          <a:p>
            <a:pPr marL="571500" lvl="2" indent="-342900" fontAlgn="auto">
              <a:spcAft>
                <a:spcPts val="0"/>
              </a:spcAft>
              <a:buClr>
                <a:srgbClr val="EBAB00"/>
              </a:buClr>
              <a:buSzPct val="120000"/>
              <a:defRPr/>
            </a:pPr>
            <a:r>
              <a:rPr lang="en-US" sz="2200" dirty="0">
                <a:cs typeface="ＭＳ Ｐゴシック" charset="-128"/>
              </a:rPr>
              <a:t>Only applies to complex trusts or estates, not simple trusts.</a:t>
            </a:r>
          </a:p>
          <a:p>
            <a:pPr marL="571500" lvl="2" indent="-342900" fontAlgn="auto">
              <a:spcAft>
                <a:spcPts val="0"/>
              </a:spcAft>
              <a:buClr>
                <a:srgbClr val="EBAB00"/>
              </a:buClr>
              <a:buSzPct val="120000"/>
              <a:defRPr/>
            </a:pPr>
            <a:r>
              <a:rPr lang="en-US" sz="2200" dirty="0">
                <a:cs typeface="ＭＳ Ｐゴシック" charset="-128"/>
              </a:rPr>
              <a:t>Page 3, line 6, check box.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Preparing the Return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3738" cy="4351338"/>
          </a:xfrm>
        </p:spPr>
        <p:txBody>
          <a:bodyPr>
            <a:normAutofit/>
          </a:bodyPr>
          <a:lstStyle/>
          <a:p>
            <a:r>
              <a:rPr lang="en-US" altLang="en-US" b="1" dirty="0"/>
              <a:t>Example: 6012(b) Statement (Footnote to Return)</a:t>
            </a:r>
          </a:p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B251BB-E1CF-FF2D-B88E-F215510CA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15" y="1825625"/>
            <a:ext cx="6232085" cy="372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8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Estimated Tax Payments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Initial-year trusts may require estimates; second-year trusts cannot be protective based on the initial year unless the initial return covered the full year.</a:t>
            </a:r>
          </a:p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Estates: not required for initial 2 years (recall 645 election).</a:t>
            </a:r>
          </a:p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Consider each state separately.</a:t>
            </a:r>
          </a:p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WI safe harbor exception, but not always.</a:t>
            </a:r>
          </a:p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IL is great!</a:t>
            </a:r>
          </a:p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EBAB00"/>
              </a:buClr>
              <a:buSzPct val="110000"/>
              <a:defRPr/>
            </a:pPr>
            <a:r>
              <a:rPr lang="en-US" altLang="en-US" sz="2400" dirty="0"/>
              <a:t>CA is not!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0B1D086-59AB-B861-9085-C428A624C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2096028"/>
            <a:ext cx="7697274" cy="3810532"/>
          </a:xfrm>
        </p:spPr>
      </p:pic>
    </p:spTree>
    <p:extLst>
      <p:ext uri="{BB962C8B-B14F-4D97-AF65-F5344CB8AC3E}">
        <p14:creationId xmlns:p14="http://schemas.microsoft.com/office/powerpoint/2010/main" val="2955771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Preparing the Return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600" dirty="0"/>
              <a:t>1041-T:  Allocate trust estimates paid to beneficiary (not available in every state). 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600" dirty="0"/>
              <a:t>Extensions:</a:t>
            </a:r>
          </a:p>
          <a:p>
            <a:pPr lvl="1">
              <a:spcBef>
                <a:spcPts val="18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/>
              <a:t>Form 7004 (some states have their own too)</a:t>
            </a:r>
          </a:p>
          <a:p>
            <a:pPr lvl="1">
              <a:spcBef>
                <a:spcPct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/>
              <a:t>Determine if any state extensions are needed</a:t>
            </a:r>
          </a:p>
          <a:p>
            <a:pPr lvl="1">
              <a:spcBef>
                <a:spcPct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/>
              <a:t>Extended due date is now 9/30 for 12/31 filings</a:t>
            </a:r>
          </a:p>
          <a:p>
            <a:pPr lvl="1">
              <a:spcBef>
                <a:spcPct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/>
              <a:t>Some returns (Form 5227) also have separate extensions and not all can be e-filed.</a:t>
            </a:r>
          </a:p>
        </p:txBody>
      </p:sp>
    </p:spTree>
    <p:extLst>
      <p:ext uri="{BB962C8B-B14F-4D97-AF65-F5344CB8AC3E}">
        <p14:creationId xmlns:p14="http://schemas.microsoft.com/office/powerpoint/2010/main" val="350970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State Considerations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800" dirty="0"/>
              <a:t>Review the instructions for any state in which the trust originated (grantor lives or died), or where the trustee lives, or where any beneficiaries live.  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800" dirty="0"/>
              <a:t>Fiduciary law varies from state to state in how it taxes a trust.  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800" dirty="0"/>
              <a:t>In some cases, a trust may not be taxed in any state, while in other cases, it may be taxed in multiple states, even if it doesn’t own property in multiple states. </a:t>
            </a:r>
          </a:p>
          <a:p>
            <a:pPr marL="3429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800" dirty="0"/>
              <a:t>Credit for taxes paid if multiple states tax same income.</a:t>
            </a:r>
          </a:p>
        </p:txBody>
      </p:sp>
    </p:spTree>
    <p:extLst>
      <p:ext uri="{BB962C8B-B14F-4D97-AF65-F5344CB8AC3E}">
        <p14:creationId xmlns:p14="http://schemas.microsoft.com/office/powerpoint/2010/main" val="3158096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13D8-604B-5327-0697-4F612BDE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1600200"/>
          </a:xfrm>
        </p:spPr>
        <p:txBody>
          <a:bodyPr anchor="ctr">
            <a:noAutofit/>
          </a:bodyPr>
          <a:lstStyle/>
          <a:p>
            <a:r>
              <a:rPr lang="en-US" altLang="en-US" sz="4400" dirty="0"/>
              <a:t>State Considerations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AD386-A685-6F25-6DA2-4C7B0E3A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365125"/>
            <a:ext cx="3486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3B9E9A-545B-86C7-2CA0-C604F4AC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7" y="3641725"/>
            <a:ext cx="3467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52F69BC-056B-B8EC-8EFF-BE671CE0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7" y="1981200"/>
            <a:ext cx="3162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25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204A46-08E6-907D-FF04-A989D40C5E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8303" y="200025"/>
            <a:ext cx="5447010" cy="6057900"/>
          </a:xfrm>
        </p:spPr>
      </p:pic>
    </p:spTree>
    <p:extLst>
      <p:ext uri="{BB962C8B-B14F-4D97-AF65-F5344CB8AC3E}">
        <p14:creationId xmlns:p14="http://schemas.microsoft.com/office/powerpoint/2010/main" val="107591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3181-DF54-7775-71F2-71BCC0A6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710F-E6E0-9E1C-7DD4-C125BA9CD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2" indent="-34290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altLang="en-US" sz="2400"/>
              <a:t>Long-arm statutes – see WI flowchart handout:</a:t>
            </a:r>
          </a:p>
          <a:p>
            <a:pPr marL="625475" lvl="3" indent="-34290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altLang="en-US" sz="2400"/>
              <a:t>IL: Linn case (2013).</a:t>
            </a:r>
          </a:p>
          <a:p>
            <a:pPr marL="625475" lvl="3" indent="-34290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altLang="en-US" sz="2400"/>
              <a:t>MN: Fielding case (2017).</a:t>
            </a:r>
          </a:p>
          <a:p>
            <a:pPr marL="625475" lvl="3" indent="-34290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altLang="en-US" sz="2400"/>
              <a:t>WI: not challenged (yet).</a:t>
            </a:r>
          </a:p>
          <a:p>
            <a:pPr marL="282575" lvl="2" indent="-342900" fontAlgn="auto">
              <a:spcBef>
                <a:spcPts val="1800"/>
              </a:spcBef>
              <a:spcAft>
                <a:spcPts val="0"/>
              </a:spcAft>
              <a:buClr>
                <a:srgbClr val="F8AF00"/>
              </a:buClr>
              <a:buSzPct val="110000"/>
              <a:defRPr/>
            </a:pPr>
            <a:r>
              <a:rPr lang="en-US" altLang="en-US" sz="2400"/>
              <a:t>Consider subscription services for charts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9B36DB-51E9-1D85-86D4-2E62DAD0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54" y="893091"/>
            <a:ext cx="32480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98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277822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Revoke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EC08E1E9-4238-9F7F-D171-29A0232A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2191291"/>
            <a:ext cx="8764223" cy="3620005"/>
          </a:xfr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A4DCA37-5FDC-836A-C684-60854C4E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888" y="2191291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en-US" sz="24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676(a)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DD4F754-1065-191A-0C94-31D981E4A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23" y="1457073"/>
            <a:ext cx="8686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/>
              <a:t>Let’s Look at This Again…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14300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Putting It Together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0D9C43-C234-56E1-F46B-46D6FFE4C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741798"/>
              </p:ext>
            </p:extLst>
          </p:nvPr>
        </p:nvGraphicFramePr>
        <p:xfrm>
          <a:off x="1752600" y="1324706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F93A0BC7-3BC2-2EA2-5C67-6A5A5567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08921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676(a)2038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ABD7A2E-1178-1A51-7060-CE386DF2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5826649"/>
            <a:ext cx="42449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latin typeface="+mn-lt"/>
              </a:rPr>
              <a:t>Symmetry in laws.</a:t>
            </a:r>
          </a:p>
        </p:txBody>
      </p:sp>
    </p:spTree>
    <p:extLst>
      <p:ext uri="{BB962C8B-B14F-4D97-AF65-F5344CB8AC3E}">
        <p14:creationId xmlns:p14="http://schemas.microsoft.com/office/powerpoint/2010/main" val="221284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1862-8E62-66EF-5097-5390CA1E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to substitute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C5F19FA-0139-2EF5-11E0-FCC7FC13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471" y="1690688"/>
            <a:ext cx="868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Let’s Look at This Again…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ACBE79C-2AE9-A807-630E-CB846A98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171" y="2257426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kumimoji="1" lang="en-US" altLang="en-US" sz="2400" dirty="0">
                <a:solidFill>
                  <a:srgbClr val="FF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675(4)(C)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371A932-D98E-E22C-DE2F-2CCBCA61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" y="2817813"/>
            <a:ext cx="891222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1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282818"/>
            <a:ext cx="10515600" cy="1325563"/>
          </a:xfrm>
        </p:spPr>
        <p:txBody>
          <a:bodyPr/>
          <a:lstStyle/>
          <a:p>
            <a:r>
              <a:rPr lang="en-US" altLang="en-US" dirty="0"/>
              <a:t>Putting It Together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0D9C43-C234-56E1-F46B-46D6FFE4C8CD}"/>
              </a:ext>
            </a:extLst>
          </p:cNvPr>
          <p:cNvGraphicFramePr/>
          <p:nvPr/>
        </p:nvGraphicFramePr>
        <p:xfrm>
          <a:off x="1752600" y="1324706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C166B17E-7E48-3756-F9B1-C0A730E5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532" y="4350422"/>
            <a:ext cx="228013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675(4)(C)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FCCBBA5-74B6-A415-B810-9B17F6FC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4315742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N/A</a:t>
            </a:r>
          </a:p>
        </p:txBody>
      </p: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4EEA66DE-D294-0D55-CCDE-78E2FC804C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0" y="4087813"/>
            <a:ext cx="0" cy="1316527"/>
          </a:xfrm>
          <a:prstGeom prst="straightConnector1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C120D-34D9-4168-3249-9149AC6E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413866"/>
            <a:ext cx="3962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latin typeface="+mn-lt"/>
              </a:rPr>
              <a:t>Planning Opportunity?</a:t>
            </a:r>
          </a:p>
        </p:txBody>
      </p:sp>
    </p:spTree>
    <p:extLst>
      <p:ext uri="{BB962C8B-B14F-4D97-AF65-F5344CB8AC3E}">
        <p14:creationId xmlns:p14="http://schemas.microsoft.com/office/powerpoint/2010/main" val="239938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688B1D-D92F-954C-F327-33441E8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48B3B-D8B0-E206-F17F-64887B56BECE}"/>
              </a:ext>
            </a:extLst>
          </p:cNvPr>
          <p:cNvSpPr/>
          <p:nvPr/>
        </p:nvSpPr>
        <p:spPr bwMode="auto">
          <a:xfrm>
            <a:off x="1832270" y="1354977"/>
            <a:ext cx="21820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HEET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68321-2CFB-228E-60D3-10250624C43C}"/>
              </a:ext>
            </a:extLst>
          </p:cNvPr>
          <p:cNvSpPr/>
          <p:nvPr/>
        </p:nvSpPr>
        <p:spPr bwMode="auto">
          <a:xfrm>
            <a:off x="3610938" y="5230131"/>
            <a:ext cx="21355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CLAT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4B669-1193-5693-0E3B-CAE7ABE6545B}"/>
              </a:ext>
            </a:extLst>
          </p:cNvPr>
          <p:cNvSpPr/>
          <p:nvPr/>
        </p:nvSpPr>
        <p:spPr bwMode="auto">
          <a:xfrm>
            <a:off x="6528851" y="5240565"/>
            <a:ext cx="18533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ILIT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B980C-1EF9-0227-C5B9-0019C2552C61}"/>
              </a:ext>
            </a:extLst>
          </p:cNvPr>
          <p:cNvSpPr/>
          <p:nvPr/>
        </p:nvSpPr>
        <p:spPr bwMode="auto">
          <a:xfrm>
            <a:off x="5069537" y="3191725"/>
            <a:ext cx="22958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GRAT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8B704-EA07-5A2E-BA25-78ADD2D2474D}"/>
              </a:ext>
            </a:extLst>
          </p:cNvPr>
          <p:cNvSpPr/>
          <p:nvPr/>
        </p:nvSpPr>
        <p:spPr bwMode="auto">
          <a:xfrm>
            <a:off x="1759419" y="3214086"/>
            <a:ext cx="21707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IDGT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491EF-3325-48AC-7C33-7C0A0C0E6EA9}"/>
              </a:ext>
            </a:extLst>
          </p:cNvPr>
          <p:cNvSpPr/>
          <p:nvPr/>
        </p:nvSpPr>
        <p:spPr bwMode="auto">
          <a:xfrm>
            <a:off x="1814271" y="2202315"/>
            <a:ext cx="22284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QSST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F8908-6196-F4A5-B5B8-1A0B24AD3F48}"/>
              </a:ext>
            </a:extLst>
          </p:cNvPr>
          <p:cNvSpPr/>
          <p:nvPr/>
        </p:nvSpPr>
        <p:spPr bwMode="auto">
          <a:xfrm>
            <a:off x="5223157" y="4251155"/>
            <a:ext cx="22461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ESOP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AA3ECB-9BA8-1A8F-2BA0-3D56B5A25F21}"/>
              </a:ext>
            </a:extLst>
          </p:cNvPr>
          <p:cNvSpPr/>
          <p:nvPr/>
        </p:nvSpPr>
        <p:spPr bwMode="auto">
          <a:xfrm>
            <a:off x="5107913" y="2286000"/>
            <a:ext cx="21371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BDIT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B9C53D-47AD-217E-B76D-E97C351D32E2}"/>
              </a:ext>
            </a:extLst>
          </p:cNvPr>
          <p:cNvSpPr/>
          <p:nvPr/>
        </p:nvSpPr>
        <p:spPr bwMode="auto">
          <a:xfrm>
            <a:off x="1951778" y="4252671"/>
            <a:ext cx="17860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QRT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5B7C2-3852-2C0F-F468-BB6571A64C52}"/>
              </a:ext>
            </a:extLst>
          </p:cNvPr>
          <p:cNvSpPr/>
          <p:nvPr/>
        </p:nvSpPr>
        <p:spPr bwMode="auto">
          <a:xfrm>
            <a:off x="8010239" y="1402046"/>
            <a:ext cx="22365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CRAT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D3747-DE67-C813-D3FB-D51FB98E1751}"/>
              </a:ext>
            </a:extLst>
          </p:cNvPr>
          <p:cNvSpPr/>
          <p:nvPr/>
        </p:nvSpPr>
        <p:spPr bwMode="auto">
          <a:xfrm>
            <a:off x="8116314" y="4251155"/>
            <a:ext cx="2262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CRUT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5F6FD1-8D7F-4FAB-E07F-5AA7E18B8D87}"/>
              </a:ext>
            </a:extLst>
          </p:cNvPr>
          <p:cNvSpPr/>
          <p:nvPr/>
        </p:nvSpPr>
        <p:spPr bwMode="auto">
          <a:xfrm>
            <a:off x="8085231" y="2246621"/>
            <a:ext cx="21483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ESBT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2E1E49-9101-4311-CC6B-A8446410189A}"/>
              </a:ext>
            </a:extLst>
          </p:cNvPr>
          <p:cNvSpPr/>
          <p:nvPr/>
        </p:nvSpPr>
        <p:spPr bwMode="auto">
          <a:xfrm>
            <a:off x="8261108" y="3201868"/>
            <a:ext cx="1734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SNT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B64F80-79A3-2446-CAEB-68966851DFB7}"/>
              </a:ext>
            </a:extLst>
          </p:cNvPr>
          <p:cNvSpPr/>
          <p:nvPr/>
        </p:nvSpPr>
        <p:spPr bwMode="auto">
          <a:xfrm>
            <a:off x="5065055" y="1380275"/>
            <a:ext cx="22942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QPRT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B3260B-EC31-F026-FF76-7D9FF5DEE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367585"/>
              </p:ext>
            </p:extLst>
          </p:nvPr>
        </p:nvGraphicFramePr>
        <p:xfrm>
          <a:off x="1752600" y="9906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8">
            <a:extLst>
              <a:ext uri="{FF2B5EF4-FFF2-40B4-BE49-F238E27FC236}">
                <a16:creationId xmlns:a16="http://schemas.microsoft.com/office/drawing/2014/main" id="{3D9CFCC9-F7FB-BE43-4770-A0915164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695" y="1775957"/>
            <a:ext cx="22098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>
                <a:latin typeface="+mn-lt"/>
              </a:rPr>
              <a:t>Create Value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DE9E443-FB2F-411E-8CAA-8C5E08906242}"/>
              </a:ext>
            </a:extLst>
          </p:cNvPr>
          <p:cNvSpPr/>
          <p:nvPr/>
        </p:nvSpPr>
        <p:spPr>
          <a:xfrm rot="4185315">
            <a:off x="7402699" y="1536886"/>
            <a:ext cx="369275" cy="312502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7957-2013-591D-137F-9BEAF15B82B3}"/>
              </a:ext>
            </a:extLst>
          </p:cNvPr>
          <p:cNvSpPr txBox="1">
            <a:spLocks/>
          </p:cNvSpPr>
          <p:nvPr/>
        </p:nvSpPr>
        <p:spPr>
          <a:xfrm>
            <a:off x="800100" y="165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Putting It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5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A397F88-462A-C6E5-D2BF-2CD4ADDB8F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066" y="94130"/>
            <a:ext cx="9175285" cy="6317783"/>
            <a:chOff x="692" y="161"/>
            <a:chExt cx="5632" cy="387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D4EF824-2A3A-1A9B-A49A-7C62BF8FF0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2" y="161"/>
              <a:ext cx="5632" cy="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4252E1DD-A212-F5D8-C248-D4740D5B9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9" y="403"/>
              <a:ext cx="4746" cy="3280"/>
              <a:chOff x="1459" y="403"/>
              <a:chExt cx="4746" cy="3280"/>
            </a:xfrm>
          </p:grpSpPr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A51680EB-400D-7CCD-ABA5-BC9D4E82D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40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6">
                <a:extLst>
                  <a:ext uri="{FF2B5EF4-FFF2-40B4-BE49-F238E27FC236}">
                    <a16:creationId xmlns:a16="http://schemas.microsoft.com/office/drawing/2014/main" id="{3C655E59-079A-92B7-8513-19E425E7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" y="40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7">
                <a:extLst>
                  <a:ext uri="{FF2B5EF4-FFF2-40B4-BE49-F238E27FC236}">
                    <a16:creationId xmlns:a16="http://schemas.microsoft.com/office/drawing/2014/main" id="{F73B73DC-EFF3-8EEA-3692-76EDFF20E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40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BC07F60C-DA6E-3FFA-2BD3-9B0FA151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40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">
                <a:extLst>
                  <a:ext uri="{FF2B5EF4-FFF2-40B4-BE49-F238E27FC236}">
                    <a16:creationId xmlns:a16="http://schemas.microsoft.com/office/drawing/2014/main" id="{E5647D12-EED1-57C9-FA3A-18D63B8A8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541"/>
                <a:ext cx="27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Techniqu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10">
                <a:extLst>
                  <a:ext uri="{FF2B5EF4-FFF2-40B4-BE49-F238E27FC236}">
                    <a16:creationId xmlns:a16="http://schemas.microsoft.com/office/drawing/2014/main" id="{DCD2C4D7-02A8-02FD-4038-86D33282F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541"/>
                <a:ext cx="10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11">
                <a:extLst>
                  <a:ext uri="{FF2B5EF4-FFF2-40B4-BE49-F238E27FC236}">
                    <a16:creationId xmlns:a16="http://schemas.microsoft.com/office/drawing/2014/main" id="{528C982B-5DB4-954C-39A4-1E8408088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54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12">
                <a:extLst>
                  <a:ext uri="{FF2B5EF4-FFF2-40B4-BE49-F238E27FC236}">
                    <a16:creationId xmlns:a16="http://schemas.microsoft.com/office/drawing/2014/main" id="{D527318E-B6C8-23AC-7D2B-682EBF425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615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3">
                <a:extLst>
                  <a:ext uri="{FF2B5EF4-FFF2-40B4-BE49-F238E27FC236}">
                    <a16:creationId xmlns:a16="http://schemas.microsoft.com/office/drawing/2014/main" id="{91D6CA82-F242-D107-4137-F409B9E49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61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4">
                <a:extLst>
                  <a:ext uri="{FF2B5EF4-FFF2-40B4-BE49-F238E27FC236}">
                    <a16:creationId xmlns:a16="http://schemas.microsoft.com/office/drawing/2014/main" id="{B330FB22-9905-4877-ED7F-2E3323082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615"/>
                <a:ext cx="10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Living/revocable trusts (2036 inclusion)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5">
                <a:extLst>
                  <a:ext uri="{FF2B5EF4-FFF2-40B4-BE49-F238E27FC236}">
                    <a16:creationId xmlns:a16="http://schemas.microsoft.com/office/drawing/2014/main" id="{9AF5A555-C637-C083-42E8-E40066EA2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61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16">
                <a:extLst>
                  <a:ext uri="{FF2B5EF4-FFF2-40B4-BE49-F238E27FC236}">
                    <a16:creationId xmlns:a16="http://schemas.microsoft.com/office/drawing/2014/main" id="{07EC0866-358D-B425-8CC6-3D0DF8FF3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689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7">
                <a:extLst>
                  <a:ext uri="{FF2B5EF4-FFF2-40B4-BE49-F238E27FC236}">
                    <a16:creationId xmlns:a16="http://schemas.microsoft.com/office/drawing/2014/main" id="{9986B3CB-4288-EE99-DC9D-7E743818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6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8">
                <a:extLst>
                  <a:ext uri="{FF2B5EF4-FFF2-40B4-BE49-F238E27FC236}">
                    <a16:creationId xmlns:a16="http://schemas.microsoft.com/office/drawing/2014/main" id="{3CED2516-51B9-EECD-2C44-205A1AFED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689"/>
                <a:ext cx="1011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Transfer/payable on death provisions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19">
                <a:extLst>
                  <a:ext uri="{FF2B5EF4-FFF2-40B4-BE49-F238E27FC236}">
                    <a16:creationId xmlns:a16="http://schemas.microsoft.com/office/drawing/2014/main" id="{60563195-5D0C-E4C1-8593-87E4FC3F1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68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20">
                <a:extLst>
                  <a:ext uri="{FF2B5EF4-FFF2-40B4-BE49-F238E27FC236}">
                    <a16:creationId xmlns:a16="http://schemas.microsoft.com/office/drawing/2014/main" id="{1DB75F8C-8BBB-0554-2381-E05677286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764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1">
                <a:extLst>
                  <a:ext uri="{FF2B5EF4-FFF2-40B4-BE49-F238E27FC236}">
                    <a16:creationId xmlns:a16="http://schemas.microsoft.com/office/drawing/2014/main" id="{00D4C913-91E7-5387-E406-4A7B3398E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76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2">
                <a:extLst>
                  <a:ext uri="{FF2B5EF4-FFF2-40B4-BE49-F238E27FC236}">
                    <a16:creationId xmlns:a16="http://schemas.microsoft.com/office/drawing/2014/main" id="{C673A224-6CEF-6C8A-4375-271A4AEB2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764"/>
                <a:ext cx="111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Marital/community property agreements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3">
                <a:extLst>
                  <a:ext uri="{FF2B5EF4-FFF2-40B4-BE49-F238E27FC236}">
                    <a16:creationId xmlns:a16="http://schemas.microsoft.com/office/drawing/2014/main" id="{97D5A02A-0A39-EC9A-78B2-15EF419E4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5" y="76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4">
                <a:extLst>
                  <a:ext uri="{FF2B5EF4-FFF2-40B4-BE49-F238E27FC236}">
                    <a16:creationId xmlns:a16="http://schemas.microsoft.com/office/drawing/2014/main" id="{74CA76F9-4634-94A0-B53D-5793D32EB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838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5">
                <a:extLst>
                  <a:ext uri="{FF2B5EF4-FFF2-40B4-BE49-F238E27FC236}">
                    <a16:creationId xmlns:a16="http://schemas.microsoft.com/office/drawing/2014/main" id="{D37D108B-A132-3E42-F52E-79DA1895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912"/>
                <a:ext cx="19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Goals: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6">
                <a:extLst>
                  <a:ext uri="{FF2B5EF4-FFF2-40B4-BE49-F238E27FC236}">
                    <a16:creationId xmlns:a16="http://schemas.microsoft.com/office/drawing/2014/main" id="{B9BD8E96-5078-BA22-BC5E-E2923F5E1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91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7">
                <a:extLst>
                  <a:ext uri="{FF2B5EF4-FFF2-40B4-BE49-F238E27FC236}">
                    <a16:creationId xmlns:a16="http://schemas.microsoft.com/office/drawing/2014/main" id="{3482D53F-6D45-DAED-33B0-489E3C0D7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987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8">
                <a:extLst>
                  <a:ext uri="{FF2B5EF4-FFF2-40B4-BE49-F238E27FC236}">
                    <a16:creationId xmlns:a16="http://schemas.microsoft.com/office/drawing/2014/main" id="{D919A6A3-A1A3-F0BA-9C49-BDAB7ABF1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990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29">
                <a:extLst>
                  <a:ext uri="{FF2B5EF4-FFF2-40B4-BE49-F238E27FC236}">
                    <a16:creationId xmlns:a16="http://schemas.microsoft.com/office/drawing/2014/main" id="{BF5E915B-3C87-A350-28E2-707A9AD27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987"/>
                <a:ext cx="54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Basis step up/down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30">
                <a:extLst>
                  <a:ext uri="{FF2B5EF4-FFF2-40B4-BE49-F238E27FC236}">
                    <a16:creationId xmlns:a16="http://schemas.microsoft.com/office/drawing/2014/main" id="{068AD655-ED6B-67D5-CFD8-1815F2A9F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6" y="98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31">
                <a:extLst>
                  <a:ext uri="{FF2B5EF4-FFF2-40B4-BE49-F238E27FC236}">
                    <a16:creationId xmlns:a16="http://schemas.microsoft.com/office/drawing/2014/main" id="{224811B4-1858-E475-352A-9FA9183D8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1061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32">
                <a:extLst>
                  <a:ext uri="{FF2B5EF4-FFF2-40B4-BE49-F238E27FC236}">
                    <a16:creationId xmlns:a16="http://schemas.microsoft.com/office/drawing/2014/main" id="{50DF55F5-6000-55AB-13B2-BFE1746DC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064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33">
                <a:extLst>
                  <a:ext uri="{FF2B5EF4-FFF2-40B4-BE49-F238E27FC236}">
                    <a16:creationId xmlns:a16="http://schemas.microsoft.com/office/drawing/2014/main" id="{6BD5F3B7-F154-F543-EEC6-8FA163E70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061"/>
                <a:ext cx="83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Maintain control and flexibility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34">
                <a:extLst>
                  <a:ext uri="{FF2B5EF4-FFF2-40B4-BE49-F238E27FC236}">
                    <a16:creationId xmlns:a16="http://schemas.microsoft.com/office/drawing/2014/main" id="{64584412-5339-B31E-0178-CC6FFA6C9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" y="106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35">
                <a:extLst>
                  <a:ext uri="{FF2B5EF4-FFF2-40B4-BE49-F238E27FC236}">
                    <a16:creationId xmlns:a16="http://schemas.microsoft.com/office/drawing/2014/main" id="{7F1604BD-3379-F8DA-C20F-98049B03D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1135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36">
                <a:extLst>
                  <a:ext uri="{FF2B5EF4-FFF2-40B4-BE49-F238E27FC236}">
                    <a16:creationId xmlns:a16="http://schemas.microsoft.com/office/drawing/2014/main" id="{C930F1A2-C4A8-EB99-3446-F31BB9CC4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13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37">
                <a:extLst>
                  <a:ext uri="{FF2B5EF4-FFF2-40B4-BE49-F238E27FC236}">
                    <a16:creationId xmlns:a16="http://schemas.microsoft.com/office/drawing/2014/main" id="{2DB44218-25AB-B32B-9865-797CF56CA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135"/>
                <a:ext cx="84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Maintain income and cash flow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38">
                <a:extLst>
                  <a:ext uri="{FF2B5EF4-FFF2-40B4-BE49-F238E27FC236}">
                    <a16:creationId xmlns:a16="http://schemas.microsoft.com/office/drawing/2014/main" id="{466DAA5E-01F0-EE8C-17D9-CDD9C937A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113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0" name="Rectangle 39">
                <a:extLst>
                  <a:ext uri="{FF2B5EF4-FFF2-40B4-BE49-F238E27FC236}">
                    <a16:creationId xmlns:a16="http://schemas.microsoft.com/office/drawing/2014/main" id="{11456F25-BCD6-E908-547E-3E8998208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20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1" name="Rectangle 40">
                <a:extLst>
                  <a:ext uri="{FF2B5EF4-FFF2-40B4-BE49-F238E27FC236}">
                    <a16:creationId xmlns:a16="http://schemas.microsoft.com/office/drawing/2014/main" id="{18442C7F-D3B7-3A6F-9BD3-50BCC0122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284"/>
                <a:ext cx="3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consi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2" name="Rectangle 41">
                <a:extLst>
                  <a:ext uri="{FF2B5EF4-FFF2-40B4-BE49-F238E27FC236}">
                    <a16:creationId xmlns:a16="http://schemas.microsoft.com/office/drawing/2014/main" id="{569CCEEB-0951-ED18-E5FC-B1C750E49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284"/>
                <a:ext cx="29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derations: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3" name="Rectangle 42">
                <a:extLst>
                  <a:ext uri="{FF2B5EF4-FFF2-40B4-BE49-F238E27FC236}">
                    <a16:creationId xmlns:a16="http://schemas.microsoft.com/office/drawing/2014/main" id="{03B362AD-A469-581D-1D35-B58EED12D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128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4" name="Rectangle 43">
                <a:extLst>
                  <a:ext uri="{FF2B5EF4-FFF2-40B4-BE49-F238E27FC236}">
                    <a16:creationId xmlns:a16="http://schemas.microsoft.com/office/drawing/2014/main" id="{04EE1CDF-28B2-69B7-FD23-508CFAE40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1357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5" name="Rectangle 44">
                <a:extLst>
                  <a:ext uri="{FF2B5EF4-FFF2-40B4-BE49-F238E27FC236}">
                    <a16:creationId xmlns:a16="http://schemas.microsoft.com/office/drawing/2014/main" id="{64FAA147-33E6-6DF9-8832-E69899E53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360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6" name="Rectangle 45">
                <a:extLst>
                  <a:ext uri="{FF2B5EF4-FFF2-40B4-BE49-F238E27FC236}">
                    <a16:creationId xmlns:a16="http://schemas.microsoft.com/office/drawing/2014/main" id="{A5942520-1E96-BA8A-0AB4-AB50296CC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357"/>
                <a:ext cx="1302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Generally, no 709 required since incomplete gift.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7" name="Rectangle 46">
                <a:extLst>
                  <a:ext uri="{FF2B5EF4-FFF2-40B4-BE49-F238E27FC236}">
                    <a16:creationId xmlns:a16="http://schemas.microsoft.com/office/drawing/2014/main" id="{9499F985-6EE2-E191-7965-F9FA8B76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135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8" name="Rectangle 47">
                <a:extLst>
                  <a:ext uri="{FF2B5EF4-FFF2-40B4-BE49-F238E27FC236}">
                    <a16:creationId xmlns:a16="http://schemas.microsoft.com/office/drawing/2014/main" id="{D1AAE2BB-FFFA-1FEC-A6DA-12E61C4C6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43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9" name="Rectangle 48">
                <a:extLst>
                  <a:ext uri="{FF2B5EF4-FFF2-40B4-BE49-F238E27FC236}">
                    <a16:creationId xmlns:a16="http://schemas.microsoft.com/office/drawing/2014/main" id="{30DE2DC4-2BDC-2878-0079-123408E1D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506"/>
                <a:ext cx="55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Assets to fund with: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0" name="Rectangle 49">
                <a:extLst>
                  <a:ext uri="{FF2B5EF4-FFF2-40B4-BE49-F238E27FC236}">
                    <a16:creationId xmlns:a16="http://schemas.microsoft.com/office/drawing/2014/main" id="{05659BB7-9C4E-8D0B-6AD5-6069C594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1506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1" name="Rectangle 50">
                <a:extLst>
                  <a:ext uri="{FF2B5EF4-FFF2-40B4-BE49-F238E27FC236}">
                    <a16:creationId xmlns:a16="http://schemas.microsoft.com/office/drawing/2014/main" id="{80AEFB60-FF55-DA18-5C3B-CFF24FFE8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1580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Rectangle 51">
                <a:extLst>
                  <a:ext uri="{FF2B5EF4-FFF2-40B4-BE49-F238E27FC236}">
                    <a16:creationId xmlns:a16="http://schemas.microsoft.com/office/drawing/2014/main" id="{32ED1A0F-38C2-56BF-177E-FFB0C55EF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58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3" name="Rectangle 52">
                <a:extLst>
                  <a:ext uri="{FF2B5EF4-FFF2-40B4-BE49-F238E27FC236}">
                    <a16:creationId xmlns:a16="http://schemas.microsoft.com/office/drawing/2014/main" id="{5F217764-0A36-BA3C-8656-96B2BF2F9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580"/>
                <a:ext cx="18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Any but be mindful of IRA and other qualified plan assets if named as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4" name="Rectangle 53">
                <a:extLst>
                  <a:ext uri="{FF2B5EF4-FFF2-40B4-BE49-F238E27FC236}">
                    <a16:creationId xmlns:a16="http://schemas.microsoft.com/office/drawing/2014/main" id="{781F9B61-E818-3721-EB2F-3CC76DD5A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654"/>
                <a:ext cx="53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beneficiary of plan.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5" name="Rectangle 54">
                <a:extLst>
                  <a:ext uri="{FF2B5EF4-FFF2-40B4-BE49-F238E27FC236}">
                    <a16:creationId xmlns:a16="http://schemas.microsoft.com/office/drawing/2014/main" id="{C2239CA3-3765-4E86-C201-4F23C598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165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6" name="Rectangle 55">
                <a:extLst>
                  <a:ext uri="{FF2B5EF4-FFF2-40B4-BE49-F238E27FC236}">
                    <a16:creationId xmlns:a16="http://schemas.microsoft.com/office/drawing/2014/main" id="{9361C91D-165A-23CE-2D4E-E18C183B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541"/>
                <a:ext cx="3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Techniques: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7" name="Rectangle 56">
                <a:extLst>
                  <a:ext uri="{FF2B5EF4-FFF2-40B4-BE49-F238E27FC236}">
                    <a16:creationId xmlns:a16="http://schemas.microsoft.com/office/drawing/2014/main" id="{EB405280-2F09-DB58-CD45-B2D732583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54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8" name="Rectangle 57">
                <a:extLst>
                  <a:ext uri="{FF2B5EF4-FFF2-40B4-BE49-F238E27FC236}">
                    <a16:creationId xmlns:a16="http://schemas.microsoft.com/office/drawing/2014/main" id="{85CAAFCE-24AB-B618-C0BF-62358216C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615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9" name="Rectangle 58">
                <a:extLst>
                  <a:ext uri="{FF2B5EF4-FFF2-40B4-BE49-F238E27FC236}">
                    <a16:creationId xmlns:a16="http://schemas.microsoft.com/office/drawing/2014/main" id="{967128B5-EB30-1C16-0CF8-C9F415D8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61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0" name="Rectangle 59">
                <a:extLst>
                  <a:ext uri="{FF2B5EF4-FFF2-40B4-BE49-F238E27FC236}">
                    <a16:creationId xmlns:a16="http://schemas.microsoft.com/office/drawing/2014/main" id="{CFB824A9-85FC-8E70-861B-C7E59AEA5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615"/>
                <a:ext cx="99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Irrevocable life insurance trusts (ILIT)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1" name="Rectangle 60">
                <a:extLst>
                  <a:ext uri="{FF2B5EF4-FFF2-40B4-BE49-F238E27FC236}">
                    <a16:creationId xmlns:a16="http://schemas.microsoft.com/office/drawing/2014/main" id="{E7BCD677-948F-6F9B-969C-5E1DB81F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61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2" name="Rectangle 61">
                <a:extLst>
                  <a:ext uri="{FF2B5EF4-FFF2-40B4-BE49-F238E27FC236}">
                    <a16:creationId xmlns:a16="http://schemas.microsoft.com/office/drawing/2014/main" id="{76718D25-136A-33B0-C2AA-D392F6F7F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689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3" name="Rectangle 62">
                <a:extLst>
                  <a:ext uri="{FF2B5EF4-FFF2-40B4-BE49-F238E27FC236}">
                    <a16:creationId xmlns:a16="http://schemas.microsoft.com/office/drawing/2014/main" id="{EE1BE104-A699-167E-614E-E11AFC43B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6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4" name="Rectangle 63">
                <a:extLst>
                  <a:ext uri="{FF2B5EF4-FFF2-40B4-BE49-F238E27FC236}">
                    <a16:creationId xmlns:a16="http://schemas.microsoft.com/office/drawing/2014/main" id="{CF92BB49-94FE-F067-703F-67C831CD2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689"/>
                <a:ext cx="69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Grantor retained annuity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5" name="Rectangle 64">
                <a:extLst>
                  <a:ext uri="{FF2B5EF4-FFF2-40B4-BE49-F238E27FC236}">
                    <a16:creationId xmlns:a16="http://schemas.microsoft.com/office/drawing/2014/main" id="{11BB5108-8AB3-59C2-B1ED-E8694923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689"/>
                <a:ext cx="37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trusts (GRAT)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6" name="Rectangle 65">
                <a:extLst>
                  <a:ext uri="{FF2B5EF4-FFF2-40B4-BE49-F238E27FC236}">
                    <a16:creationId xmlns:a16="http://schemas.microsoft.com/office/drawing/2014/main" id="{14F91DD7-4CFB-6698-0322-F44CE4407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" y="68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7" name="Rectangle 66">
                <a:extLst>
                  <a:ext uri="{FF2B5EF4-FFF2-40B4-BE49-F238E27FC236}">
                    <a16:creationId xmlns:a16="http://schemas.microsoft.com/office/drawing/2014/main" id="{4A2C0F30-695D-9BD1-AC33-FFC536519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764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8" name="Rectangle 67">
                <a:extLst>
                  <a:ext uri="{FF2B5EF4-FFF2-40B4-BE49-F238E27FC236}">
                    <a16:creationId xmlns:a16="http://schemas.microsoft.com/office/drawing/2014/main" id="{92EF12BA-EF2D-F0DC-572B-B507E28E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76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9" name="Rectangle 68">
                <a:extLst>
                  <a:ext uri="{FF2B5EF4-FFF2-40B4-BE49-F238E27FC236}">
                    <a16:creationId xmlns:a16="http://schemas.microsoft.com/office/drawing/2014/main" id="{3736218C-7929-3413-D5BD-D23539510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764"/>
                <a:ext cx="82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Defective grantor trusts (IDGT)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0" name="Rectangle 69">
                <a:extLst>
                  <a:ext uri="{FF2B5EF4-FFF2-40B4-BE49-F238E27FC236}">
                    <a16:creationId xmlns:a16="http://schemas.microsoft.com/office/drawing/2014/main" id="{FCA9AAB2-6961-E799-7C84-D69D726A6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76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1" name="Rectangle 70">
                <a:extLst>
                  <a:ext uri="{FF2B5EF4-FFF2-40B4-BE49-F238E27FC236}">
                    <a16:creationId xmlns:a16="http://schemas.microsoft.com/office/drawing/2014/main" id="{3FB8CD63-B882-4C13-877D-857953FC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838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2" name="Rectangle 71">
                <a:extLst>
                  <a:ext uri="{FF2B5EF4-FFF2-40B4-BE49-F238E27FC236}">
                    <a16:creationId xmlns:a16="http://schemas.microsoft.com/office/drawing/2014/main" id="{9A8999D8-F74D-2FCE-04F8-5415AB340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84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3" name="Rectangle 72">
                <a:extLst>
                  <a:ext uri="{FF2B5EF4-FFF2-40B4-BE49-F238E27FC236}">
                    <a16:creationId xmlns:a16="http://schemas.microsoft.com/office/drawing/2014/main" id="{D3C2A813-D658-DC91-0129-8A74C1993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838"/>
                <a:ext cx="119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Grantor charitable lead annuity trusts (CLAT)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6" name="Rectangle 73">
                <a:extLst>
                  <a:ext uri="{FF2B5EF4-FFF2-40B4-BE49-F238E27FC236}">
                    <a16:creationId xmlns:a16="http://schemas.microsoft.com/office/drawing/2014/main" id="{BF9D42A7-AB83-F8A5-7507-057A1C9A4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5" y="838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7" name="Rectangle 74">
                <a:extLst>
                  <a:ext uri="{FF2B5EF4-FFF2-40B4-BE49-F238E27FC236}">
                    <a16:creationId xmlns:a16="http://schemas.microsoft.com/office/drawing/2014/main" id="{AA323EB7-2709-6EBC-F124-1D5F32EF6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912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0" name="Rectangle 75">
                <a:extLst>
                  <a:ext uri="{FF2B5EF4-FFF2-40B4-BE49-F238E27FC236}">
                    <a16:creationId xmlns:a16="http://schemas.microsoft.com/office/drawing/2014/main" id="{B1879A25-DC6C-53E9-7831-7F9E24E80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91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1" name="Rectangle 76">
                <a:extLst>
                  <a:ext uri="{FF2B5EF4-FFF2-40B4-BE49-F238E27FC236}">
                    <a16:creationId xmlns:a16="http://schemas.microsoft.com/office/drawing/2014/main" id="{3BD7C58E-2E98-91B4-589F-0F102632C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912"/>
                <a:ext cx="90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Beneficiary defective trusts (BDT)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2" name="Rectangle 77">
                <a:extLst>
                  <a:ext uri="{FF2B5EF4-FFF2-40B4-BE49-F238E27FC236}">
                    <a16:creationId xmlns:a16="http://schemas.microsoft.com/office/drawing/2014/main" id="{8F1F0D48-E20B-4EFF-B28A-D1D2DF89D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91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3" name="Rectangle 78">
                <a:extLst>
                  <a:ext uri="{FF2B5EF4-FFF2-40B4-BE49-F238E27FC236}">
                    <a16:creationId xmlns:a16="http://schemas.microsoft.com/office/drawing/2014/main" id="{1AEDB9A5-692C-489D-5E00-523463801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987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4" name="Rectangle 79">
                <a:extLst>
                  <a:ext uri="{FF2B5EF4-FFF2-40B4-BE49-F238E27FC236}">
                    <a16:creationId xmlns:a16="http://schemas.microsoft.com/office/drawing/2014/main" id="{B91C0315-43A0-5608-C813-FC870C348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990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5" name="Rectangle 80">
                <a:extLst>
                  <a:ext uri="{FF2B5EF4-FFF2-40B4-BE49-F238E27FC236}">
                    <a16:creationId xmlns:a16="http://schemas.microsoft.com/office/drawing/2014/main" id="{25BD3814-CD40-8F59-DDE7-6D0C30D8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987"/>
                <a:ext cx="94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Spousal lifetime access trust (SLAT)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6" name="Rectangle 81">
                <a:extLst>
                  <a:ext uri="{FF2B5EF4-FFF2-40B4-BE49-F238E27FC236}">
                    <a16:creationId xmlns:a16="http://schemas.microsoft.com/office/drawing/2014/main" id="{BF426167-74E0-5557-7390-C9D4C5D89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" y="98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7" name="Rectangle 82">
                <a:extLst>
                  <a:ext uri="{FF2B5EF4-FFF2-40B4-BE49-F238E27FC236}">
                    <a16:creationId xmlns:a16="http://schemas.microsoft.com/office/drawing/2014/main" id="{A898BED4-EBA3-9153-3C63-6981CB03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061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8" name="Rectangle 83">
                <a:extLst>
                  <a:ext uri="{FF2B5EF4-FFF2-40B4-BE49-F238E27FC236}">
                    <a16:creationId xmlns:a16="http://schemas.microsoft.com/office/drawing/2014/main" id="{DEAD6E9E-852D-1BF2-AFD2-14B56F504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064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9" name="Rectangle 84">
                <a:extLst>
                  <a:ext uri="{FF2B5EF4-FFF2-40B4-BE49-F238E27FC236}">
                    <a16:creationId xmlns:a16="http://schemas.microsoft.com/office/drawing/2014/main" id="{9441CD4E-EF68-B386-B957-9514B41B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061"/>
                <a:ext cx="65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Dynasty trusts (grantor)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0" name="Rectangle 85">
                <a:extLst>
                  <a:ext uri="{FF2B5EF4-FFF2-40B4-BE49-F238E27FC236}">
                    <a16:creationId xmlns:a16="http://schemas.microsoft.com/office/drawing/2014/main" id="{9C50C80B-F7DF-5943-87E2-69B972017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" y="106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1" name="Rectangle 86">
                <a:extLst>
                  <a:ext uri="{FF2B5EF4-FFF2-40B4-BE49-F238E27FC236}">
                    <a16:creationId xmlns:a16="http://schemas.microsoft.com/office/drawing/2014/main" id="{F1126815-8AA2-5430-86E7-384ADF797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135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2" name="Rectangle 87">
                <a:extLst>
                  <a:ext uri="{FF2B5EF4-FFF2-40B4-BE49-F238E27FC236}">
                    <a16:creationId xmlns:a16="http://schemas.microsoft.com/office/drawing/2014/main" id="{4783B690-F517-7D22-255A-F7EB84B84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13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3" name="Rectangle 88">
                <a:extLst>
                  <a:ext uri="{FF2B5EF4-FFF2-40B4-BE49-F238E27FC236}">
                    <a16:creationId xmlns:a16="http://schemas.microsoft.com/office/drawing/2014/main" id="{BEC63522-9969-79BC-D98C-6B4267E28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135"/>
                <a:ext cx="1111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Qualified personal residence trust (QPRT)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4" name="Rectangle 89">
                <a:extLst>
                  <a:ext uri="{FF2B5EF4-FFF2-40B4-BE49-F238E27FC236}">
                    <a16:creationId xmlns:a16="http://schemas.microsoft.com/office/drawing/2014/main" id="{EA0F1C54-1E08-01C2-059E-6D22004B7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13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Rectangle 90">
                <a:extLst>
                  <a:ext uri="{FF2B5EF4-FFF2-40B4-BE49-F238E27FC236}">
                    <a16:creationId xmlns:a16="http://schemas.microsoft.com/office/drawing/2014/main" id="{15A4376F-3EA4-C9B4-5DFB-8B792B29F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20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6" name="Rectangle 91">
                <a:extLst>
                  <a:ext uri="{FF2B5EF4-FFF2-40B4-BE49-F238E27FC236}">
                    <a16:creationId xmlns:a16="http://schemas.microsoft.com/office/drawing/2014/main" id="{8A0953F5-D8B4-58AC-971A-C9CA39EE1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1284"/>
                <a:ext cx="19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Goals: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7" name="Rectangle 92">
                <a:extLst>
                  <a:ext uri="{FF2B5EF4-FFF2-40B4-BE49-F238E27FC236}">
                    <a16:creationId xmlns:a16="http://schemas.microsoft.com/office/drawing/2014/main" id="{90DC7262-D3AA-D186-5324-CDB287442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28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8" name="Rectangle 93">
                <a:extLst>
                  <a:ext uri="{FF2B5EF4-FFF2-40B4-BE49-F238E27FC236}">
                    <a16:creationId xmlns:a16="http://schemas.microsoft.com/office/drawing/2014/main" id="{57A4818B-3DEF-69C5-73F9-9C3235146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" y="128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9" name="Rectangle 94">
                <a:extLst>
                  <a:ext uri="{FF2B5EF4-FFF2-40B4-BE49-F238E27FC236}">
                    <a16:creationId xmlns:a16="http://schemas.microsoft.com/office/drawing/2014/main" id="{9489D461-259A-8F7C-357C-348CA6BFA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357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0" name="Rectangle 95">
                <a:extLst>
                  <a:ext uri="{FF2B5EF4-FFF2-40B4-BE49-F238E27FC236}">
                    <a16:creationId xmlns:a16="http://schemas.microsoft.com/office/drawing/2014/main" id="{BC28DF2C-A52B-242B-5C92-E044ADA7A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360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1" name="Rectangle 96">
                <a:extLst>
                  <a:ext uri="{FF2B5EF4-FFF2-40B4-BE49-F238E27FC236}">
                    <a16:creationId xmlns:a16="http://schemas.microsoft.com/office/drawing/2014/main" id="{EC78412A-CDEB-41E3-3095-A5D6F686E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357"/>
                <a:ext cx="71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Maximize wealth transfer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2" name="Rectangle 97">
                <a:extLst>
                  <a:ext uri="{FF2B5EF4-FFF2-40B4-BE49-F238E27FC236}">
                    <a16:creationId xmlns:a16="http://schemas.microsoft.com/office/drawing/2014/main" id="{C1648A69-740D-2CEB-51A7-FB0F35779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7" y="135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3" name="Rectangle 98">
                <a:extLst>
                  <a:ext uri="{FF2B5EF4-FFF2-40B4-BE49-F238E27FC236}">
                    <a16:creationId xmlns:a16="http://schemas.microsoft.com/office/drawing/2014/main" id="{22329F1B-B4BB-465D-EC42-5C43D7404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432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4" name="Rectangle 99">
                <a:extLst>
                  <a:ext uri="{FF2B5EF4-FFF2-40B4-BE49-F238E27FC236}">
                    <a16:creationId xmlns:a16="http://schemas.microsoft.com/office/drawing/2014/main" id="{639C17AE-CAE2-76FE-E8D0-07FB20F1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4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5" name="Rectangle 100">
                <a:extLst>
                  <a:ext uri="{FF2B5EF4-FFF2-40B4-BE49-F238E27FC236}">
                    <a16:creationId xmlns:a16="http://schemas.microsoft.com/office/drawing/2014/main" id="{592A090D-E353-9A6C-1051-1CA9E5E4E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432"/>
                <a:ext cx="102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Leverage lifetime exclusion amount(s)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6" name="Rectangle 101">
                <a:extLst>
                  <a:ext uri="{FF2B5EF4-FFF2-40B4-BE49-F238E27FC236}">
                    <a16:creationId xmlns:a16="http://schemas.microsoft.com/office/drawing/2014/main" id="{9B381366-073D-4714-B69D-485B705E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0" y="143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Rectangle 102">
                <a:extLst>
                  <a:ext uri="{FF2B5EF4-FFF2-40B4-BE49-F238E27FC236}">
                    <a16:creationId xmlns:a16="http://schemas.microsoft.com/office/drawing/2014/main" id="{E8F7D859-9E9D-A058-90CD-CD612A8B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506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8" name="Rectangle 103">
                <a:extLst>
                  <a:ext uri="{FF2B5EF4-FFF2-40B4-BE49-F238E27FC236}">
                    <a16:creationId xmlns:a16="http://schemas.microsoft.com/office/drawing/2014/main" id="{470D5E76-C60C-C9DA-E5FF-7BCAFF3A7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50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9" name="Rectangle 104">
                <a:extLst>
                  <a:ext uri="{FF2B5EF4-FFF2-40B4-BE49-F238E27FC236}">
                    <a16:creationId xmlns:a16="http://schemas.microsoft.com/office/drawing/2014/main" id="{E68341FD-49B9-5074-EDB8-5DB5D2787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506"/>
                <a:ext cx="53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Maintain flexibility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0" name="Rectangle 105">
                <a:extLst>
                  <a:ext uri="{FF2B5EF4-FFF2-40B4-BE49-F238E27FC236}">
                    <a16:creationId xmlns:a16="http://schemas.microsoft.com/office/drawing/2014/main" id="{3C3AF046-C009-A39C-5E32-6C627E690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6" y="1506"/>
                <a:ext cx="14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and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1" name="Rectangle 106">
                <a:extLst>
                  <a:ext uri="{FF2B5EF4-FFF2-40B4-BE49-F238E27FC236}">
                    <a16:creationId xmlns:a16="http://schemas.microsoft.com/office/drawing/2014/main" id="{F0CC9081-3825-B228-8E69-DDD0607D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1506"/>
                <a:ext cx="27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cash flow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Rectangle 107">
                <a:extLst>
                  <a:ext uri="{FF2B5EF4-FFF2-40B4-BE49-F238E27FC236}">
                    <a16:creationId xmlns:a16="http://schemas.microsoft.com/office/drawing/2014/main" id="{98A1ED4E-D86B-F6DA-38E2-B643AD39F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5" y="1506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3" name="Rectangle 108">
                <a:extLst>
                  <a:ext uri="{FF2B5EF4-FFF2-40B4-BE49-F238E27FC236}">
                    <a16:creationId xmlns:a16="http://schemas.microsoft.com/office/drawing/2014/main" id="{E02B8568-8347-C0D8-3C61-3769ECE60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580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4" name="Rectangle 109">
                <a:extLst>
                  <a:ext uri="{FF2B5EF4-FFF2-40B4-BE49-F238E27FC236}">
                    <a16:creationId xmlns:a16="http://schemas.microsoft.com/office/drawing/2014/main" id="{36D66902-5E9D-17D5-B3B9-9B7E6F58D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58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Rectangle 110">
                <a:extLst>
                  <a:ext uri="{FF2B5EF4-FFF2-40B4-BE49-F238E27FC236}">
                    <a16:creationId xmlns:a16="http://schemas.microsoft.com/office/drawing/2014/main" id="{A8B96CE9-18F4-4342-7540-6BCFD4069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580"/>
                <a:ext cx="127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Generation skipping (some but not all of above)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6" name="Rectangle 111">
                <a:extLst>
                  <a:ext uri="{FF2B5EF4-FFF2-40B4-BE49-F238E27FC236}">
                    <a16:creationId xmlns:a16="http://schemas.microsoft.com/office/drawing/2014/main" id="{BB1A85DF-4167-02B0-92F2-D3D79A3C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1580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7" name="Rectangle 112">
                <a:extLst>
                  <a:ext uri="{FF2B5EF4-FFF2-40B4-BE49-F238E27FC236}">
                    <a16:creationId xmlns:a16="http://schemas.microsoft.com/office/drawing/2014/main" id="{01F64EFC-7913-19F0-C9F0-325C74C90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654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8" name="Rectangle 113">
                <a:extLst>
                  <a:ext uri="{FF2B5EF4-FFF2-40B4-BE49-F238E27FC236}">
                    <a16:creationId xmlns:a16="http://schemas.microsoft.com/office/drawing/2014/main" id="{70A78030-BF61-92D6-5644-F14152390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65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114">
                <a:extLst>
                  <a:ext uri="{FF2B5EF4-FFF2-40B4-BE49-F238E27FC236}">
                    <a16:creationId xmlns:a16="http://schemas.microsoft.com/office/drawing/2014/main" id="{416EBF7A-961B-E47F-5ECE-3464A846D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654"/>
                <a:ext cx="11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Additional transfers via grantor trust status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Rectangle 115">
                <a:extLst>
                  <a:ext uri="{FF2B5EF4-FFF2-40B4-BE49-F238E27FC236}">
                    <a16:creationId xmlns:a16="http://schemas.microsoft.com/office/drawing/2014/main" id="{F7528C67-1CA2-B833-360E-9D93E697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" y="165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1" name="Rectangle 116">
                <a:extLst>
                  <a:ext uri="{FF2B5EF4-FFF2-40B4-BE49-F238E27FC236}">
                    <a16:creationId xmlns:a16="http://schemas.microsoft.com/office/drawing/2014/main" id="{F1FE23B9-B8BD-A23F-FB26-F09D636D0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0" y="1654"/>
                <a:ext cx="30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(i.e. sales).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2" name="Rectangle 117">
                <a:extLst>
                  <a:ext uri="{FF2B5EF4-FFF2-40B4-BE49-F238E27FC236}">
                    <a16:creationId xmlns:a16="http://schemas.microsoft.com/office/drawing/2014/main" id="{E7B5A572-A13B-E18E-44C1-710D6083F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3" y="165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3" name="Rectangle 118">
                <a:extLst>
                  <a:ext uri="{FF2B5EF4-FFF2-40B4-BE49-F238E27FC236}">
                    <a16:creationId xmlns:a16="http://schemas.microsoft.com/office/drawing/2014/main" id="{ABE11575-515D-B2BB-840B-D411D1C16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729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4" name="Rectangle 119">
                <a:extLst>
                  <a:ext uri="{FF2B5EF4-FFF2-40B4-BE49-F238E27FC236}">
                    <a16:creationId xmlns:a16="http://schemas.microsoft.com/office/drawing/2014/main" id="{C211F53F-B9AA-22FF-FA47-84C7DB191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73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5" name="Rectangle 120">
                <a:extLst>
                  <a:ext uri="{FF2B5EF4-FFF2-40B4-BE49-F238E27FC236}">
                    <a16:creationId xmlns:a16="http://schemas.microsoft.com/office/drawing/2014/main" id="{94C254D8-8672-B707-E59C-F82A1BB9F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729"/>
                <a:ext cx="54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Creditor protection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6" name="Rectangle 121">
                <a:extLst>
                  <a:ext uri="{FF2B5EF4-FFF2-40B4-BE49-F238E27FC236}">
                    <a16:creationId xmlns:a16="http://schemas.microsoft.com/office/drawing/2014/main" id="{B417D35C-59CE-044C-0331-6A048D31B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172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7" name="Rectangle 122">
                <a:extLst>
                  <a:ext uri="{FF2B5EF4-FFF2-40B4-BE49-F238E27FC236}">
                    <a16:creationId xmlns:a16="http://schemas.microsoft.com/office/drawing/2014/main" id="{55B982CA-E7A9-308E-D6EB-B444E47DC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1803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8" name="Rectangle 123">
                <a:extLst>
                  <a:ext uri="{FF2B5EF4-FFF2-40B4-BE49-F238E27FC236}">
                    <a16:creationId xmlns:a16="http://schemas.microsoft.com/office/drawing/2014/main" id="{35470794-7BA0-7D5E-90D8-56B385A2D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1877"/>
                <a:ext cx="59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considerations: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9" name="Rectangle 124">
                <a:extLst>
                  <a:ext uri="{FF2B5EF4-FFF2-40B4-BE49-F238E27FC236}">
                    <a16:creationId xmlns:a16="http://schemas.microsoft.com/office/drawing/2014/main" id="{267DBEE1-E00E-562E-9EF1-057F1323C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187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0" name="Rectangle 125">
                <a:extLst>
                  <a:ext uri="{FF2B5EF4-FFF2-40B4-BE49-F238E27FC236}">
                    <a16:creationId xmlns:a16="http://schemas.microsoft.com/office/drawing/2014/main" id="{000D01B7-72CF-5985-3F1B-B7E26AA9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952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1" name="Rectangle 126">
                <a:extLst>
                  <a:ext uri="{FF2B5EF4-FFF2-40B4-BE49-F238E27FC236}">
                    <a16:creationId xmlns:a16="http://schemas.microsoft.com/office/drawing/2014/main" id="{04234959-55A8-8A06-6D64-4545C90D7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95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2" name="Rectangle 127">
                <a:extLst>
                  <a:ext uri="{FF2B5EF4-FFF2-40B4-BE49-F238E27FC236}">
                    <a16:creationId xmlns:a16="http://schemas.microsoft.com/office/drawing/2014/main" id="{A108EC53-E937-4866-AF9A-1A840107E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1952"/>
                <a:ext cx="19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Gener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3" name="Rectangle 128">
                <a:extLst>
                  <a:ext uri="{FF2B5EF4-FFF2-40B4-BE49-F238E27FC236}">
                    <a16:creationId xmlns:a16="http://schemas.microsoft.com/office/drawing/2014/main" id="{8A190A89-E3E5-8546-55C6-EFDC24FA7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1952"/>
                <a:ext cx="50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ally, 709 required.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4" name="Rectangle 129">
                <a:extLst>
                  <a:ext uri="{FF2B5EF4-FFF2-40B4-BE49-F238E27FC236}">
                    <a16:creationId xmlns:a16="http://schemas.microsoft.com/office/drawing/2014/main" id="{93EC1375-BE62-BF1C-280D-48C32C65C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195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Rectangle 130">
                <a:extLst>
                  <a:ext uri="{FF2B5EF4-FFF2-40B4-BE49-F238E27FC236}">
                    <a16:creationId xmlns:a16="http://schemas.microsoft.com/office/drawing/2014/main" id="{4214CC29-A49E-1637-5D77-A6A49C182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202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6" name="Rectangle 131">
                <a:extLst>
                  <a:ext uri="{FF2B5EF4-FFF2-40B4-BE49-F238E27FC236}">
                    <a16:creationId xmlns:a16="http://schemas.microsoft.com/office/drawing/2014/main" id="{4362C031-90FC-D72E-3C9C-C394744A5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2100"/>
                <a:ext cx="55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Assets to fund with: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7" name="Rectangle 132">
                <a:extLst>
                  <a:ext uri="{FF2B5EF4-FFF2-40B4-BE49-F238E27FC236}">
                    <a16:creationId xmlns:a16="http://schemas.microsoft.com/office/drawing/2014/main" id="{3E1E983E-6467-C929-9FF4-B01F3379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2100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Rectangle 133">
                <a:extLst>
                  <a:ext uri="{FF2B5EF4-FFF2-40B4-BE49-F238E27FC236}">
                    <a16:creationId xmlns:a16="http://schemas.microsoft.com/office/drawing/2014/main" id="{DA361822-C7C5-0245-658D-1FE83F643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2174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9" name="Rectangle 134">
                <a:extLst>
                  <a:ext uri="{FF2B5EF4-FFF2-40B4-BE49-F238E27FC236}">
                    <a16:creationId xmlns:a16="http://schemas.microsoft.com/office/drawing/2014/main" id="{362F5807-8A58-DAB4-3EDD-47CD6AD91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17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0" name="Rectangle 135">
                <a:extLst>
                  <a:ext uri="{FF2B5EF4-FFF2-40B4-BE49-F238E27FC236}">
                    <a16:creationId xmlns:a16="http://schemas.microsoft.com/office/drawing/2014/main" id="{0D7A4D6A-263F-4013-BC37-F003113F9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174"/>
                <a:ext cx="179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Any, but not assets that grantor will use personally unless rent paid.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1" name="Rectangle 136">
                <a:extLst>
                  <a:ext uri="{FF2B5EF4-FFF2-40B4-BE49-F238E27FC236}">
                    <a16:creationId xmlns:a16="http://schemas.microsoft.com/office/drawing/2014/main" id="{A4D751B5-8602-DFD1-6395-E32C98E45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8" y="217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2" name="Rectangle 137">
                <a:extLst>
                  <a:ext uri="{FF2B5EF4-FFF2-40B4-BE49-F238E27FC236}">
                    <a16:creationId xmlns:a16="http://schemas.microsoft.com/office/drawing/2014/main" id="{E3705308-B98D-6AB1-333F-AFE5582CD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2248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138">
                <a:extLst>
                  <a:ext uri="{FF2B5EF4-FFF2-40B4-BE49-F238E27FC236}">
                    <a16:creationId xmlns:a16="http://schemas.microsoft.com/office/drawing/2014/main" id="{EFECD1EA-F9A1-C386-5F4D-7B6004A5A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25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4" name="Rectangle 139">
                <a:extLst>
                  <a:ext uri="{FF2B5EF4-FFF2-40B4-BE49-F238E27FC236}">
                    <a16:creationId xmlns:a16="http://schemas.microsoft.com/office/drawing/2014/main" id="{948ABBE1-9F8C-D39D-454C-800C156FC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248"/>
                <a:ext cx="60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Higher growth is best.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5" name="Rectangle 140">
                <a:extLst>
                  <a:ext uri="{FF2B5EF4-FFF2-40B4-BE49-F238E27FC236}">
                    <a16:creationId xmlns:a16="http://schemas.microsoft.com/office/drawing/2014/main" id="{F16577A9-5E6A-CDF3-AE34-DAF58CD5C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4" y="2248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6" name="Rectangle 141">
                <a:extLst>
                  <a:ext uri="{FF2B5EF4-FFF2-40B4-BE49-F238E27FC236}">
                    <a16:creationId xmlns:a16="http://schemas.microsoft.com/office/drawing/2014/main" id="{66157F0E-DB6A-FDA0-0D79-C021EF82E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2322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7" name="Rectangle 142">
                <a:extLst>
                  <a:ext uri="{FF2B5EF4-FFF2-40B4-BE49-F238E27FC236}">
                    <a16:creationId xmlns:a16="http://schemas.microsoft.com/office/drawing/2014/main" id="{0AD20F44-1BD4-6D0C-26BF-48DADD928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32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8" name="Rectangle 143">
                <a:extLst>
                  <a:ext uri="{FF2B5EF4-FFF2-40B4-BE49-F238E27FC236}">
                    <a16:creationId xmlns:a16="http://schemas.microsoft.com/office/drawing/2014/main" id="{09E112EB-77AB-BED3-1C62-56E25BD1B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322"/>
                <a:ext cx="68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Typically used for closely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9" name="Rectangle 144">
                <a:extLst>
                  <a:ext uri="{FF2B5EF4-FFF2-40B4-BE49-F238E27FC236}">
                    <a16:creationId xmlns:a16="http://schemas.microsoft.com/office/drawing/2014/main" id="{9256500F-F6CD-0AB5-4F43-2F7BE9D28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2322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0" name="Rectangle 145">
                <a:extLst>
                  <a:ext uri="{FF2B5EF4-FFF2-40B4-BE49-F238E27FC236}">
                    <a16:creationId xmlns:a16="http://schemas.microsoft.com/office/drawing/2014/main" id="{EF3B6769-F312-C1E5-1660-8475155C8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" y="2322"/>
                <a:ext cx="65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held business interests.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1" name="Rectangle 146">
                <a:extLst>
                  <a:ext uri="{FF2B5EF4-FFF2-40B4-BE49-F238E27FC236}">
                    <a16:creationId xmlns:a16="http://schemas.microsoft.com/office/drawing/2014/main" id="{9B39CA30-8098-5C6C-EAEC-FCB1BA7E6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2322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2" name="Rectangle 147">
                <a:extLst>
                  <a:ext uri="{FF2B5EF4-FFF2-40B4-BE49-F238E27FC236}">
                    <a16:creationId xmlns:a16="http://schemas.microsoft.com/office/drawing/2014/main" id="{AF085F9E-44FD-B7DC-5A08-0C6FF133A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239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3" name="Rectangle 148">
                <a:extLst>
                  <a:ext uri="{FF2B5EF4-FFF2-40B4-BE49-F238E27FC236}">
                    <a16:creationId xmlns:a16="http://schemas.microsoft.com/office/drawing/2014/main" id="{E28E6A05-8B67-21F7-E2DF-08D0F065F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53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149">
                <a:extLst>
                  <a:ext uri="{FF2B5EF4-FFF2-40B4-BE49-F238E27FC236}">
                    <a16:creationId xmlns:a16="http://schemas.microsoft.com/office/drawing/2014/main" id="{60497881-D2A5-1E2F-4646-6A9082015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53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150">
                <a:extLst>
                  <a:ext uri="{FF2B5EF4-FFF2-40B4-BE49-F238E27FC236}">
                    <a16:creationId xmlns:a16="http://schemas.microsoft.com/office/drawing/2014/main" id="{6F26A0D4-67A9-DF74-6378-8CA3EE4EA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537"/>
                <a:ext cx="212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151">
                <a:extLst>
                  <a:ext uri="{FF2B5EF4-FFF2-40B4-BE49-F238E27FC236}">
                    <a16:creationId xmlns:a16="http://schemas.microsoft.com/office/drawing/2014/main" id="{8739E22C-8A51-E540-02FD-481CD0673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53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152">
                <a:extLst>
                  <a:ext uri="{FF2B5EF4-FFF2-40B4-BE49-F238E27FC236}">
                    <a16:creationId xmlns:a16="http://schemas.microsoft.com/office/drawing/2014/main" id="{EE8AFB3F-3883-ACCF-1DB2-8A4E39385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537"/>
                <a:ext cx="236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153">
                <a:extLst>
                  <a:ext uri="{FF2B5EF4-FFF2-40B4-BE49-F238E27FC236}">
                    <a16:creationId xmlns:a16="http://schemas.microsoft.com/office/drawing/2014/main" id="{9B54E649-FCCE-10C9-CB27-337071904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" y="53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154">
                <a:extLst>
                  <a:ext uri="{FF2B5EF4-FFF2-40B4-BE49-F238E27FC236}">
                    <a16:creationId xmlns:a16="http://schemas.microsoft.com/office/drawing/2014/main" id="{0C3A125F-4245-D83A-5375-F00434316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" y="53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155">
                <a:extLst>
                  <a:ext uri="{FF2B5EF4-FFF2-40B4-BE49-F238E27FC236}">
                    <a16:creationId xmlns:a16="http://schemas.microsoft.com/office/drawing/2014/main" id="{A5B39467-D5E6-5E2B-275E-5C334EC51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540"/>
                <a:ext cx="3" cy="19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156">
                <a:extLst>
                  <a:ext uri="{FF2B5EF4-FFF2-40B4-BE49-F238E27FC236}">
                    <a16:creationId xmlns:a16="http://schemas.microsoft.com/office/drawing/2014/main" id="{D1944578-1864-205B-AF2E-1A118724E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540"/>
                <a:ext cx="3" cy="19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157">
                <a:extLst>
                  <a:ext uri="{FF2B5EF4-FFF2-40B4-BE49-F238E27FC236}">
                    <a16:creationId xmlns:a16="http://schemas.microsoft.com/office/drawing/2014/main" id="{DD24DCEA-C087-52E9-3703-164CEAB9D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" y="540"/>
                <a:ext cx="3" cy="19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158">
                <a:extLst>
                  <a:ext uri="{FF2B5EF4-FFF2-40B4-BE49-F238E27FC236}">
                    <a16:creationId xmlns:a16="http://schemas.microsoft.com/office/drawing/2014/main" id="{E930B157-155B-6CAC-17C4-7F208D4AA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2475"/>
                <a:ext cx="3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Techniques: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4" name="Rectangle 159">
                <a:extLst>
                  <a:ext uri="{FF2B5EF4-FFF2-40B4-BE49-F238E27FC236}">
                    <a16:creationId xmlns:a16="http://schemas.microsoft.com/office/drawing/2014/main" id="{E3C9491B-7CD9-7F48-A98D-AE7BE1F76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247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5" name="Rectangle 160">
                <a:extLst>
                  <a:ext uri="{FF2B5EF4-FFF2-40B4-BE49-F238E27FC236}">
                    <a16:creationId xmlns:a16="http://schemas.microsoft.com/office/drawing/2014/main" id="{C1C08AB1-C0E1-7FA7-07F8-3C2370FFA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548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6" name="Rectangle 161">
                <a:extLst>
                  <a:ext uri="{FF2B5EF4-FFF2-40B4-BE49-F238E27FC236}">
                    <a16:creationId xmlns:a16="http://schemas.microsoft.com/office/drawing/2014/main" id="{12CDF11D-A4AA-A7CE-DA52-3CA86A602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55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7" name="Rectangle 162">
                <a:extLst>
                  <a:ext uri="{FF2B5EF4-FFF2-40B4-BE49-F238E27FC236}">
                    <a16:creationId xmlns:a16="http://schemas.microsoft.com/office/drawing/2014/main" id="{55817B2D-2D92-5C23-1693-82435CD9A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548"/>
                <a:ext cx="44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Incomplete non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8" name="Rectangle 163">
                <a:extLst>
                  <a:ext uri="{FF2B5EF4-FFF2-40B4-BE49-F238E27FC236}">
                    <a16:creationId xmlns:a16="http://schemas.microsoft.com/office/drawing/2014/main" id="{525416F3-064B-F710-9F64-8775AC17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2548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9" name="Rectangle 164">
                <a:extLst>
                  <a:ext uri="{FF2B5EF4-FFF2-40B4-BE49-F238E27FC236}">
                    <a16:creationId xmlns:a16="http://schemas.microsoft.com/office/drawing/2014/main" id="{DD1E6604-B2D3-6C03-5F41-94FD2D388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548"/>
                <a:ext cx="5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grantor trusts (ING)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0" name="Rectangle 165">
                <a:extLst>
                  <a:ext uri="{FF2B5EF4-FFF2-40B4-BE49-F238E27FC236}">
                    <a16:creationId xmlns:a16="http://schemas.microsoft.com/office/drawing/2014/main" id="{8CA6E6F9-3BBF-2D37-A9A9-3A0D3965A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2548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1" name="Rectangle 166">
                <a:extLst>
                  <a:ext uri="{FF2B5EF4-FFF2-40B4-BE49-F238E27FC236}">
                    <a16:creationId xmlns:a16="http://schemas.microsoft.com/office/drawing/2014/main" id="{A12F080D-B32F-B8F7-A9F5-9E39E57F2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623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2" name="Rectangle 167">
                <a:extLst>
                  <a:ext uri="{FF2B5EF4-FFF2-40B4-BE49-F238E27FC236}">
                    <a16:creationId xmlns:a16="http://schemas.microsoft.com/office/drawing/2014/main" id="{62F75564-61DE-5EA0-79DD-6A9D29BE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2697"/>
                <a:ext cx="19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Goals: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3" name="Rectangle 168">
                <a:extLst>
                  <a:ext uri="{FF2B5EF4-FFF2-40B4-BE49-F238E27FC236}">
                    <a16:creationId xmlns:a16="http://schemas.microsoft.com/office/drawing/2014/main" id="{5C662CF5-7795-0F5D-9C9B-A1B1D8D1D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2697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4" name="Rectangle 169">
                <a:extLst>
                  <a:ext uri="{FF2B5EF4-FFF2-40B4-BE49-F238E27FC236}">
                    <a16:creationId xmlns:a16="http://schemas.microsoft.com/office/drawing/2014/main" id="{0EC2BD6D-19FC-1D86-9F96-BB2D114E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771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5" name="Rectangle 170">
                <a:extLst>
                  <a:ext uri="{FF2B5EF4-FFF2-40B4-BE49-F238E27FC236}">
                    <a16:creationId xmlns:a16="http://schemas.microsoft.com/office/drawing/2014/main" id="{007CDE7C-01B9-DD96-070F-981B425F4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774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6" name="Rectangle 171">
                <a:extLst>
                  <a:ext uri="{FF2B5EF4-FFF2-40B4-BE49-F238E27FC236}">
                    <a16:creationId xmlns:a16="http://schemas.microsoft.com/office/drawing/2014/main" id="{CAC7C9F4-A2A9-008E-3FAF-A9A02DA7E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771"/>
                <a:ext cx="54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Basis step up/down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7" name="Rectangle 172">
                <a:extLst>
                  <a:ext uri="{FF2B5EF4-FFF2-40B4-BE49-F238E27FC236}">
                    <a16:creationId xmlns:a16="http://schemas.microsoft.com/office/drawing/2014/main" id="{D028F824-928C-1932-11D8-4258F9910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6" y="277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8" name="Rectangle 173">
                <a:extLst>
                  <a:ext uri="{FF2B5EF4-FFF2-40B4-BE49-F238E27FC236}">
                    <a16:creationId xmlns:a16="http://schemas.microsoft.com/office/drawing/2014/main" id="{E820B531-9A7F-9546-2F86-E5D4B6C6A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845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9" name="Rectangle 174">
                <a:extLst>
                  <a:ext uri="{FF2B5EF4-FFF2-40B4-BE49-F238E27FC236}">
                    <a16:creationId xmlns:a16="http://schemas.microsoft.com/office/drawing/2014/main" id="{C38225D6-A1D2-AE91-05C6-76DBB3041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8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0" name="Rectangle 175">
                <a:extLst>
                  <a:ext uri="{FF2B5EF4-FFF2-40B4-BE49-F238E27FC236}">
                    <a16:creationId xmlns:a16="http://schemas.microsoft.com/office/drawing/2014/main" id="{9260E1B4-71F2-93B2-5609-39BDE4E1D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845"/>
                <a:ext cx="72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Maximize SALT deductions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1" name="Rectangle 176">
                <a:extLst>
                  <a:ext uri="{FF2B5EF4-FFF2-40B4-BE49-F238E27FC236}">
                    <a16:creationId xmlns:a16="http://schemas.microsoft.com/office/drawing/2014/main" id="{DAF9B09C-E95E-E8B5-BEF2-6C03B6C08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84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2" name="Rectangle 177">
                <a:extLst>
                  <a:ext uri="{FF2B5EF4-FFF2-40B4-BE49-F238E27FC236}">
                    <a16:creationId xmlns:a16="http://schemas.microsoft.com/office/drawing/2014/main" id="{49176812-9D05-3F70-1FF9-9EF66484E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920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3" name="Rectangle 178">
                <a:extLst>
                  <a:ext uri="{FF2B5EF4-FFF2-40B4-BE49-F238E27FC236}">
                    <a16:creationId xmlns:a16="http://schemas.microsoft.com/office/drawing/2014/main" id="{EA958715-988A-D1BF-7FE0-652B06420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92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4" name="Rectangle 179">
                <a:extLst>
                  <a:ext uri="{FF2B5EF4-FFF2-40B4-BE49-F238E27FC236}">
                    <a16:creationId xmlns:a16="http://schemas.microsoft.com/office/drawing/2014/main" id="{58E81B4F-0FEB-CB49-AEC0-FCFD90188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920"/>
                <a:ext cx="67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Enhance 199A attributes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5" name="Rectangle 180">
                <a:extLst>
                  <a:ext uri="{FF2B5EF4-FFF2-40B4-BE49-F238E27FC236}">
                    <a16:creationId xmlns:a16="http://schemas.microsoft.com/office/drawing/2014/main" id="{1341D1DA-E0F7-ED13-4697-CA6E678F4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2920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6" name="Rectangle 181">
                <a:extLst>
                  <a:ext uri="{FF2B5EF4-FFF2-40B4-BE49-F238E27FC236}">
                    <a16:creationId xmlns:a16="http://schemas.microsoft.com/office/drawing/2014/main" id="{188F5E47-703B-CF3E-9B18-071BD4C37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2994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7" name="Rectangle 182">
                <a:extLst>
                  <a:ext uri="{FF2B5EF4-FFF2-40B4-BE49-F238E27FC236}">
                    <a16:creationId xmlns:a16="http://schemas.microsoft.com/office/drawing/2014/main" id="{141AAABF-98C9-4C97-6129-E90FF70D4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99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8" name="Rectangle 183">
                <a:extLst>
                  <a:ext uri="{FF2B5EF4-FFF2-40B4-BE49-F238E27FC236}">
                    <a16:creationId xmlns:a16="http://schemas.microsoft.com/office/drawing/2014/main" id="{E410FD74-73DC-C9E2-2FBC-31474EC68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994"/>
                <a:ext cx="53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Creditor protection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9" name="Rectangle 184">
                <a:extLst>
                  <a:ext uri="{FF2B5EF4-FFF2-40B4-BE49-F238E27FC236}">
                    <a16:creationId xmlns:a16="http://schemas.microsoft.com/office/drawing/2014/main" id="{49B85958-5CAA-7865-5617-3FD9F4C5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" y="2994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0" name="Rectangle 185">
                <a:extLst>
                  <a:ext uri="{FF2B5EF4-FFF2-40B4-BE49-F238E27FC236}">
                    <a16:creationId xmlns:a16="http://schemas.microsoft.com/office/drawing/2014/main" id="{DABBA3CD-AF54-1B84-354F-CD0794098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3068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1" name="Rectangle 186">
                <a:extLst>
                  <a:ext uri="{FF2B5EF4-FFF2-40B4-BE49-F238E27FC236}">
                    <a16:creationId xmlns:a16="http://schemas.microsoft.com/office/drawing/2014/main" id="{8697E324-5F97-871C-ACAC-6ACEAC402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3143"/>
                <a:ext cx="59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considerations: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2" name="Rectangle 187">
                <a:extLst>
                  <a:ext uri="{FF2B5EF4-FFF2-40B4-BE49-F238E27FC236}">
                    <a16:creationId xmlns:a16="http://schemas.microsoft.com/office/drawing/2014/main" id="{4F1D3648-7EAD-F9A9-7B9B-6E3F7C559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143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3" name="Rectangle 188">
                <a:extLst>
                  <a:ext uri="{FF2B5EF4-FFF2-40B4-BE49-F238E27FC236}">
                    <a16:creationId xmlns:a16="http://schemas.microsoft.com/office/drawing/2014/main" id="{F01285F2-0774-FECA-DA53-8944BBEBE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216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4" name="Rectangle 189">
                <a:extLst>
                  <a:ext uri="{FF2B5EF4-FFF2-40B4-BE49-F238E27FC236}">
                    <a16:creationId xmlns:a16="http://schemas.microsoft.com/office/drawing/2014/main" id="{071D1C3E-5AFC-5E0A-53BC-70AF6D13C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21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5" name="Rectangle 190">
                <a:extLst>
                  <a:ext uri="{FF2B5EF4-FFF2-40B4-BE49-F238E27FC236}">
                    <a16:creationId xmlns:a16="http://schemas.microsoft.com/office/drawing/2014/main" id="{6B20CAAD-850A-7181-87B2-89994D361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3216"/>
                <a:ext cx="66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Generally, 709 required.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6" name="Rectangle 191">
                <a:extLst>
                  <a:ext uri="{FF2B5EF4-FFF2-40B4-BE49-F238E27FC236}">
                    <a16:creationId xmlns:a16="http://schemas.microsoft.com/office/drawing/2014/main" id="{59422145-6E0F-0EB3-72E7-DBEF5EA84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" y="3216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7" name="Rectangle 192">
                <a:extLst>
                  <a:ext uri="{FF2B5EF4-FFF2-40B4-BE49-F238E27FC236}">
                    <a16:creationId xmlns:a16="http://schemas.microsoft.com/office/drawing/2014/main" id="{8127467B-4A30-24CB-1E83-B75E10D3A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3291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8" name="Rectangle 193">
                <a:extLst>
                  <a:ext uri="{FF2B5EF4-FFF2-40B4-BE49-F238E27FC236}">
                    <a16:creationId xmlns:a16="http://schemas.microsoft.com/office/drawing/2014/main" id="{250061B4-8760-F59A-DE1A-784BCCF6B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3365"/>
                <a:ext cx="55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Assets to fund with: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9" name="Rectangle 194">
                <a:extLst>
                  <a:ext uri="{FF2B5EF4-FFF2-40B4-BE49-F238E27FC236}">
                    <a16:creationId xmlns:a16="http://schemas.microsoft.com/office/drawing/2014/main" id="{0F09DEB2-6684-0CEE-974F-1783F43E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3365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0" name="Rectangle 195">
                <a:extLst>
                  <a:ext uri="{FF2B5EF4-FFF2-40B4-BE49-F238E27FC236}">
                    <a16:creationId xmlns:a16="http://schemas.microsoft.com/office/drawing/2014/main" id="{513789B5-B655-04F7-84B2-CB7153CE6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439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1" name="Rectangle 196">
                <a:extLst>
                  <a:ext uri="{FF2B5EF4-FFF2-40B4-BE49-F238E27FC236}">
                    <a16:creationId xmlns:a16="http://schemas.microsoft.com/office/drawing/2014/main" id="{6F76F5B1-C046-CFE5-FA52-F7F3E1EDB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44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2" name="Rectangle 197">
                <a:extLst>
                  <a:ext uri="{FF2B5EF4-FFF2-40B4-BE49-F238E27FC236}">
                    <a16:creationId xmlns:a16="http://schemas.microsoft.com/office/drawing/2014/main" id="{569ABD5C-4792-7D75-9CD0-51C113154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3439"/>
                <a:ext cx="114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Assets that generate state taxable income.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3" name="Rectangle 198">
                <a:extLst>
                  <a:ext uri="{FF2B5EF4-FFF2-40B4-BE49-F238E27FC236}">
                    <a16:creationId xmlns:a16="http://schemas.microsoft.com/office/drawing/2014/main" id="{043A28E5-D5FC-8237-BA6F-4A2AE8924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3439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4" name="Rectangle 199">
                <a:extLst>
                  <a:ext uri="{FF2B5EF4-FFF2-40B4-BE49-F238E27FC236}">
                    <a16:creationId xmlns:a16="http://schemas.microsoft.com/office/drawing/2014/main" id="{64A3347E-EB20-F6E1-DBB9-F4DFBB710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513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5" name="Rectangle 200">
                <a:extLst>
                  <a:ext uri="{FF2B5EF4-FFF2-40B4-BE49-F238E27FC236}">
                    <a16:creationId xmlns:a16="http://schemas.microsoft.com/office/drawing/2014/main" id="{72DE6F1B-9130-2583-9D7B-088D5E8E9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516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6" name="Rectangle 201">
                <a:extLst>
                  <a:ext uri="{FF2B5EF4-FFF2-40B4-BE49-F238E27FC236}">
                    <a16:creationId xmlns:a16="http://schemas.microsoft.com/office/drawing/2014/main" id="{CB6FB9BA-3002-8D6A-6A47-20E2AE074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3513"/>
                <a:ext cx="104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Consider preservation of basis step up.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7" name="Rectangle 202">
                <a:extLst>
                  <a:ext uri="{FF2B5EF4-FFF2-40B4-BE49-F238E27FC236}">
                    <a16:creationId xmlns:a16="http://schemas.microsoft.com/office/drawing/2014/main" id="{9A9D62F6-75E4-58C5-A924-345CEE10D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" y="3513"/>
                <a:ext cx="4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8" name="Rectangle 203">
                <a:extLst>
                  <a:ext uri="{FF2B5EF4-FFF2-40B4-BE49-F238E27FC236}">
                    <a16:creationId xmlns:a16="http://schemas.microsoft.com/office/drawing/2014/main" id="{7D539A59-7C3E-265E-8833-929EAE0EA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3588"/>
                <a:ext cx="5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9" name="Rectangle 204">
                <a:extLst>
                  <a:ext uri="{FF2B5EF4-FFF2-40B4-BE49-F238E27FC236}">
                    <a16:creationId xmlns:a16="http://schemas.microsoft.com/office/drawing/2014/main" id="{24BDBA51-FA27-4F0D-18A9-434820EDA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59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Rectangle 206">
              <a:extLst>
                <a:ext uri="{FF2B5EF4-FFF2-40B4-BE49-F238E27FC236}">
                  <a16:creationId xmlns:a16="http://schemas.microsoft.com/office/drawing/2014/main" id="{0233BF93-F0E9-C50A-4D80-DE3BBF08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588"/>
              <a:ext cx="41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Typically used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DA31FE0F-7DFF-A53F-2204-9BC30DB2D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3588"/>
              <a:ext cx="34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closely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D7705D13-0D95-6F80-E9C6-080F19708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3588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BBB8AC4C-BF3B-D07C-1B2E-0A536C250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3588"/>
              <a:ext cx="27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held pass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50D3FB47-98F8-BBC7-7C57-E6A1CFB4A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588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267C7298-AD24-DDCE-14D8-2711EEF81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88"/>
              <a:ext cx="95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through entities for 199A purposes.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BBFA01C3-55EE-1A3A-31DF-FB90458A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3588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F6E7DC07-F8B4-0FC6-6440-4479D4E4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662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F6471777-2555-B654-70E9-CBE4F08D0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475"/>
              <a:ext cx="34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Techniques: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96417922-ED34-DEC4-0467-DC624B2D9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475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9C26DD39-4977-2366-7C88-A8008571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548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1C86F757-BB9A-1B8E-BA35-3775E714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551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26C557BF-24B4-96B0-2EDB-9CF76D9E5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548"/>
              <a:ext cx="59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Irrevocable gift trusts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B0121985-3F5A-A144-01E1-AB830F03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548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6E9E18AD-4109-3061-C308-69D4FBCB6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623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C22A6DA0-8921-22E3-352B-C0B81B5D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626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2">
              <a:extLst>
                <a:ext uri="{FF2B5EF4-FFF2-40B4-BE49-F238E27FC236}">
                  <a16:creationId xmlns:a16="http://schemas.microsoft.com/office/drawing/2014/main" id="{50A77DDB-583E-092D-E5D2-1DE49039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623"/>
              <a:ext cx="53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Dynasty trusts (non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3">
              <a:extLst>
                <a:ext uri="{FF2B5EF4-FFF2-40B4-BE49-F238E27FC236}">
                  <a16:creationId xmlns:a16="http://schemas.microsoft.com/office/drawing/2014/main" id="{0EC4F353-A760-D040-B163-C2922B4DD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2623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4">
              <a:extLst>
                <a:ext uri="{FF2B5EF4-FFF2-40B4-BE49-F238E27FC236}">
                  <a16:creationId xmlns:a16="http://schemas.microsoft.com/office/drawing/2014/main" id="{35C5E40A-EAD1-D343-B016-134F31E9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623"/>
              <a:ext cx="2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grantor)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5">
              <a:extLst>
                <a:ext uri="{FF2B5EF4-FFF2-40B4-BE49-F238E27FC236}">
                  <a16:creationId xmlns:a16="http://schemas.microsoft.com/office/drawing/2014/main" id="{757AECDA-D60D-6C6E-8763-2EBFB11A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2623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>
              <a:extLst>
                <a:ext uri="{FF2B5EF4-FFF2-40B4-BE49-F238E27FC236}">
                  <a16:creationId xmlns:a16="http://schemas.microsoft.com/office/drawing/2014/main" id="{4FEB6DA2-33B5-33AC-6A69-A8AB3A222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697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7">
              <a:extLst>
                <a:ext uri="{FF2B5EF4-FFF2-40B4-BE49-F238E27FC236}">
                  <a16:creationId xmlns:a16="http://schemas.microsoft.com/office/drawing/2014/main" id="{B97ECFBD-5B04-35A9-5703-551762891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700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8">
              <a:extLst>
                <a:ext uri="{FF2B5EF4-FFF2-40B4-BE49-F238E27FC236}">
                  <a16:creationId xmlns:a16="http://schemas.microsoft.com/office/drawing/2014/main" id="{41E27E07-A6A2-9251-BFE6-E357F7550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697"/>
              <a:ext cx="14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9">
              <a:extLst>
                <a:ext uri="{FF2B5EF4-FFF2-40B4-BE49-F238E27FC236}">
                  <a16:creationId xmlns:a16="http://schemas.microsoft.com/office/drawing/2014/main" id="{BB498BD5-5288-4EB3-3544-7BC093D3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2697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>
              <a:extLst>
                <a:ext uri="{FF2B5EF4-FFF2-40B4-BE49-F238E27FC236}">
                  <a16:creationId xmlns:a16="http://schemas.microsoft.com/office/drawing/2014/main" id="{995868C4-65C5-A6BC-98E5-BD9F05EFC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697"/>
              <a:ext cx="118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grantor charitable lead annuity trusts (CLAT)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>
              <a:extLst>
                <a:ext uri="{FF2B5EF4-FFF2-40B4-BE49-F238E27FC236}">
                  <a16:creationId xmlns:a16="http://schemas.microsoft.com/office/drawing/2014/main" id="{70A4DC8F-2716-EA76-09A0-4F99CE21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697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F5897457-7CE7-3815-CBAC-094C7AF4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771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C7B6C2FC-321E-EEE7-A874-4FDDEB1F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845"/>
              <a:ext cx="19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Goals: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2E1B65F1-E4F7-F495-D9B4-4867E0BB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845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35">
              <a:extLst>
                <a:ext uri="{FF2B5EF4-FFF2-40B4-BE49-F238E27FC236}">
                  <a16:creationId xmlns:a16="http://schemas.microsoft.com/office/drawing/2014/main" id="{E2FB1B72-1476-A020-C0E0-E272F827A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920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6">
              <a:extLst>
                <a:ext uri="{FF2B5EF4-FFF2-40B4-BE49-F238E27FC236}">
                  <a16:creationId xmlns:a16="http://schemas.microsoft.com/office/drawing/2014/main" id="{16D3B71A-A83D-E655-B14B-8ACA3B01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23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37">
              <a:extLst>
                <a:ext uri="{FF2B5EF4-FFF2-40B4-BE49-F238E27FC236}">
                  <a16:creationId xmlns:a16="http://schemas.microsoft.com/office/drawing/2014/main" id="{7A563266-5046-7602-894C-CE97EDFE9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920"/>
              <a:ext cx="102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Leverage lifetime exclusion amount(s)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8">
              <a:extLst>
                <a:ext uri="{FF2B5EF4-FFF2-40B4-BE49-F238E27FC236}">
                  <a16:creationId xmlns:a16="http://schemas.microsoft.com/office/drawing/2014/main" id="{6CE43D58-841F-880B-FEFA-96A2F92C7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2920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39">
              <a:extLst>
                <a:ext uri="{FF2B5EF4-FFF2-40B4-BE49-F238E27FC236}">
                  <a16:creationId xmlns:a16="http://schemas.microsoft.com/office/drawing/2014/main" id="{0A7A6CE0-B29F-D46E-91F5-2A88FA20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920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40">
              <a:extLst>
                <a:ext uri="{FF2B5EF4-FFF2-40B4-BE49-F238E27FC236}">
                  <a16:creationId xmlns:a16="http://schemas.microsoft.com/office/drawing/2014/main" id="{32244C8D-EB23-465C-9902-362A78F5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994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41">
              <a:extLst>
                <a:ext uri="{FF2B5EF4-FFF2-40B4-BE49-F238E27FC236}">
                  <a16:creationId xmlns:a16="http://schemas.microsoft.com/office/drawing/2014/main" id="{600C0683-5532-48F0-7ECE-89F2A4591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97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42">
              <a:extLst>
                <a:ext uri="{FF2B5EF4-FFF2-40B4-BE49-F238E27FC236}">
                  <a16:creationId xmlns:a16="http://schemas.microsoft.com/office/drawing/2014/main" id="{31A11763-F3A8-A570-2F2E-FDEB946E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994"/>
              <a:ext cx="57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Generation skipping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43">
              <a:extLst>
                <a:ext uri="{FF2B5EF4-FFF2-40B4-BE49-F238E27FC236}">
                  <a16:creationId xmlns:a16="http://schemas.microsoft.com/office/drawing/2014/main" id="{55C72F98-B663-2B96-403D-2E5F2277C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994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44">
              <a:extLst>
                <a:ext uri="{FF2B5EF4-FFF2-40B4-BE49-F238E27FC236}">
                  <a16:creationId xmlns:a16="http://schemas.microsoft.com/office/drawing/2014/main" id="{40602028-64FC-32C3-7551-791B677CE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068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45">
              <a:extLst>
                <a:ext uri="{FF2B5EF4-FFF2-40B4-BE49-F238E27FC236}">
                  <a16:creationId xmlns:a16="http://schemas.microsoft.com/office/drawing/2014/main" id="{850134A6-E542-9856-F1AA-6A753F1B7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71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46">
              <a:extLst>
                <a:ext uri="{FF2B5EF4-FFF2-40B4-BE49-F238E27FC236}">
                  <a16:creationId xmlns:a16="http://schemas.microsoft.com/office/drawing/2014/main" id="{9ACC1968-50A4-80B9-2714-EC7B1C94A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3068"/>
              <a:ext cx="53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Creditor protection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47">
              <a:extLst>
                <a:ext uri="{FF2B5EF4-FFF2-40B4-BE49-F238E27FC236}">
                  <a16:creationId xmlns:a16="http://schemas.microsoft.com/office/drawing/2014/main" id="{B2710A10-0274-8520-E788-E30B6E5AF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3068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48">
              <a:extLst>
                <a:ext uri="{FF2B5EF4-FFF2-40B4-BE49-F238E27FC236}">
                  <a16:creationId xmlns:a16="http://schemas.microsoft.com/office/drawing/2014/main" id="{2C068FFB-239D-7C94-7AE0-258A0654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143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9">
              <a:extLst>
                <a:ext uri="{FF2B5EF4-FFF2-40B4-BE49-F238E27FC236}">
                  <a16:creationId xmlns:a16="http://schemas.microsoft.com/office/drawing/2014/main" id="{AFD02E1A-6BAF-797F-607C-A62AC79EC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216"/>
              <a:ext cx="59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 considerations: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50">
              <a:extLst>
                <a:ext uri="{FF2B5EF4-FFF2-40B4-BE49-F238E27FC236}">
                  <a16:creationId xmlns:a16="http://schemas.microsoft.com/office/drawing/2014/main" id="{D248E5E4-B0FC-D3C9-4CE2-D4F3BC165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216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51">
              <a:extLst>
                <a:ext uri="{FF2B5EF4-FFF2-40B4-BE49-F238E27FC236}">
                  <a16:creationId xmlns:a16="http://schemas.microsoft.com/office/drawing/2014/main" id="{B6AEC642-542E-119D-7517-3376A24D8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291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52">
              <a:extLst>
                <a:ext uri="{FF2B5EF4-FFF2-40B4-BE49-F238E27FC236}">
                  <a16:creationId xmlns:a16="http://schemas.microsoft.com/office/drawing/2014/main" id="{2DEC6BB4-F36A-699B-F27A-96332A4F8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9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53">
              <a:extLst>
                <a:ext uri="{FF2B5EF4-FFF2-40B4-BE49-F238E27FC236}">
                  <a16:creationId xmlns:a16="http://schemas.microsoft.com/office/drawing/2014/main" id="{4A753DE8-B9CF-6560-1D27-B07310113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3291"/>
              <a:ext cx="66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Generally, 709 required.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54">
              <a:extLst>
                <a:ext uri="{FF2B5EF4-FFF2-40B4-BE49-F238E27FC236}">
                  <a16:creationId xmlns:a16="http://schemas.microsoft.com/office/drawing/2014/main" id="{E54D4107-FA2E-B9B6-0759-73BCD24C9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3291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5">
              <a:extLst>
                <a:ext uri="{FF2B5EF4-FFF2-40B4-BE49-F238E27FC236}">
                  <a16:creationId xmlns:a16="http://schemas.microsoft.com/office/drawing/2014/main" id="{57AAEBE8-2A84-94B5-597D-5CBF5BC91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365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56">
              <a:extLst>
                <a:ext uri="{FF2B5EF4-FFF2-40B4-BE49-F238E27FC236}">
                  <a16:creationId xmlns:a16="http://schemas.microsoft.com/office/drawing/2014/main" id="{0A4C2826-4AA6-D630-EA69-5214AC8FB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439"/>
              <a:ext cx="5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Assets to fund with: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57">
              <a:extLst>
                <a:ext uri="{FF2B5EF4-FFF2-40B4-BE49-F238E27FC236}">
                  <a16:creationId xmlns:a16="http://schemas.microsoft.com/office/drawing/2014/main" id="{7956BA47-E744-7431-A358-08B6B5ACF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3439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58">
              <a:extLst>
                <a:ext uri="{FF2B5EF4-FFF2-40B4-BE49-F238E27FC236}">
                  <a16:creationId xmlns:a16="http://schemas.microsoft.com/office/drawing/2014/main" id="{7158EA30-00B2-C803-1892-AD640467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513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59">
              <a:extLst>
                <a:ext uri="{FF2B5EF4-FFF2-40B4-BE49-F238E27FC236}">
                  <a16:creationId xmlns:a16="http://schemas.microsoft.com/office/drawing/2014/main" id="{B37F7A78-FE6D-CBC3-9675-9A085BDB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516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60">
              <a:extLst>
                <a:ext uri="{FF2B5EF4-FFF2-40B4-BE49-F238E27FC236}">
                  <a16:creationId xmlns:a16="http://schemas.microsoft.com/office/drawing/2014/main" id="{182D4912-4F47-CB8F-58D2-A113647B5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3513"/>
              <a:ext cx="17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Any, but not assets that grantor will use personally unless rent paid.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61">
              <a:extLst>
                <a:ext uri="{FF2B5EF4-FFF2-40B4-BE49-F238E27FC236}">
                  <a16:creationId xmlns:a16="http://schemas.microsoft.com/office/drawing/2014/main" id="{48DD3686-9E02-3B69-0618-449F220B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" y="3513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62">
              <a:extLst>
                <a:ext uri="{FF2B5EF4-FFF2-40B4-BE49-F238E27FC236}">
                  <a16:creationId xmlns:a16="http://schemas.microsoft.com/office/drawing/2014/main" id="{4ED42CAE-4987-A7D2-A238-049A82BB3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588"/>
              <a:ext cx="5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63">
              <a:extLst>
                <a:ext uri="{FF2B5EF4-FFF2-40B4-BE49-F238E27FC236}">
                  <a16:creationId xmlns:a16="http://schemas.microsoft.com/office/drawing/2014/main" id="{78AECF75-4F2A-7096-A51E-7471FC41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591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264">
              <a:extLst>
                <a:ext uri="{FF2B5EF4-FFF2-40B4-BE49-F238E27FC236}">
                  <a16:creationId xmlns:a16="http://schemas.microsoft.com/office/drawing/2014/main" id="{96B0DE63-6A66-93E3-243F-96A295EB6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3588"/>
              <a:ext cx="60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Higher growth is best.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65">
              <a:extLst>
                <a:ext uri="{FF2B5EF4-FFF2-40B4-BE49-F238E27FC236}">
                  <a16:creationId xmlns:a16="http://schemas.microsoft.com/office/drawing/2014/main" id="{9E083747-10C1-1F36-3668-75F8CC41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3588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66">
              <a:extLst>
                <a:ext uri="{FF2B5EF4-FFF2-40B4-BE49-F238E27FC236}">
                  <a16:creationId xmlns:a16="http://schemas.microsoft.com/office/drawing/2014/main" id="{619E5867-F3C7-F61B-93E5-67383CA4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662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267">
              <a:extLst>
                <a:ext uri="{FF2B5EF4-FFF2-40B4-BE49-F238E27FC236}">
                  <a16:creationId xmlns:a16="http://schemas.microsoft.com/office/drawing/2014/main" id="{BBE2C491-B436-E35B-AFD0-382FC797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736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268">
              <a:extLst>
                <a:ext uri="{FF2B5EF4-FFF2-40B4-BE49-F238E27FC236}">
                  <a16:creationId xmlns:a16="http://schemas.microsoft.com/office/drawing/2014/main" id="{61EFDA54-8DD4-BC67-0D3E-18E44CA5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811"/>
              <a:ext cx="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269">
              <a:extLst>
                <a:ext uri="{FF2B5EF4-FFF2-40B4-BE49-F238E27FC236}">
                  <a16:creationId xmlns:a16="http://schemas.microsoft.com/office/drawing/2014/main" id="{C3E9676B-545D-665F-F1A2-8052353AF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471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0">
              <a:extLst>
                <a:ext uri="{FF2B5EF4-FFF2-40B4-BE49-F238E27FC236}">
                  <a16:creationId xmlns:a16="http://schemas.microsoft.com/office/drawing/2014/main" id="{FE4F2A3B-D0C1-B73A-E92F-43C29FCF1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2471"/>
              <a:ext cx="212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1">
              <a:extLst>
                <a:ext uri="{FF2B5EF4-FFF2-40B4-BE49-F238E27FC236}">
                  <a16:creationId xmlns:a16="http://schemas.microsoft.com/office/drawing/2014/main" id="{534B87C0-292E-BF52-E74D-D6216D8D5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471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2">
              <a:extLst>
                <a:ext uri="{FF2B5EF4-FFF2-40B4-BE49-F238E27FC236}">
                  <a16:creationId xmlns:a16="http://schemas.microsoft.com/office/drawing/2014/main" id="{4220475A-F6CE-98B1-0698-57CFD590F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471"/>
              <a:ext cx="236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73">
              <a:extLst>
                <a:ext uri="{FF2B5EF4-FFF2-40B4-BE49-F238E27FC236}">
                  <a16:creationId xmlns:a16="http://schemas.microsoft.com/office/drawing/2014/main" id="{8325D491-FA05-D349-7FC9-C77775C2F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2471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4">
              <a:extLst>
                <a:ext uri="{FF2B5EF4-FFF2-40B4-BE49-F238E27FC236}">
                  <a16:creationId xmlns:a16="http://schemas.microsoft.com/office/drawing/2014/main" id="{2E01C7C2-E9CD-F23F-239C-525959949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474"/>
              <a:ext cx="3" cy="14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75">
              <a:extLst>
                <a:ext uri="{FF2B5EF4-FFF2-40B4-BE49-F238E27FC236}">
                  <a16:creationId xmlns:a16="http://schemas.microsoft.com/office/drawing/2014/main" id="{99826CA8-6E87-54CE-FF96-60C584177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88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6">
              <a:extLst>
                <a:ext uri="{FF2B5EF4-FFF2-40B4-BE49-F238E27FC236}">
                  <a16:creationId xmlns:a16="http://schemas.microsoft.com/office/drawing/2014/main" id="{F94361E1-E40A-682E-37A0-B79B7D04C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88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7">
              <a:extLst>
                <a:ext uri="{FF2B5EF4-FFF2-40B4-BE49-F238E27FC236}">
                  <a16:creationId xmlns:a16="http://schemas.microsoft.com/office/drawing/2014/main" id="{2B54C39F-620B-A9A6-4764-0DB64ACA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3885"/>
              <a:ext cx="212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8">
              <a:extLst>
                <a:ext uri="{FF2B5EF4-FFF2-40B4-BE49-F238E27FC236}">
                  <a16:creationId xmlns:a16="http://schemas.microsoft.com/office/drawing/2014/main" id="{EE7CE71E-865C-8EAA-F2E0-16CB2CA5D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474"/>
              <a:ext cx="3" cy="14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79">
              <a:extLst>
                <a:ext uri="{FF2B5EF4-FFF2-40B4-BE49-F238E27FC236}">
                  <a16:creationId xmlns:a16="http://schemas.microsoft.com/office/drawing/2014/main" id="{5EDB804C-52B5-6543-4025-C4EA1837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388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80">
              <a:extLst>
                <a:ext uri="{FF2B5EF4-FFF2-40B4-BE49-F238E27FC236}">
                  <a16:creationId xmlns:a16="http://schemas.microsoft.com/office/drawing/2014/main" id="{34FB91F6-95D3-B305-E7EC-93CD10F18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885"/>
              <a:ext cx="236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81">
              <a:extLst>
                <a:ext uri="{FF2B5EF4-FFF2-40B4-BE49-F238E27FC236}">
                  <a16:creationId xmlns:a16="http://schemas.microsoft.com/office/drawing/2014/main" id="{743765EF-CE38-10FC-2995-C35FC6F8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2474"/>
              <a:ext cx="3" cy="14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82">
              <a:extLst>
                <a:ext uri="{FF2B5EF4-FFF2-40B4-BE49-F238E27FC236}">
                  <a16:creationId xmlns:a16="http://schemas.microsoft.com/office/drawing/2014/main" id="{2D5BA29C-EBF0-E30E-6138-66B76CA8A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388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83">
              <a:extLst>
                <a:ext uri="{FF2B5EF4-FFF2-40B4-BE49-F238E27FC236}">
                  <a16:creationId xmlns:a16="http://schemas.microsoft.com/office/drawing/2014/main" id="{1E7CA6A8-BB3D-6709-1F22-E34639F7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388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84">
              <a:extLst>
                <a:ext uri="{FF2B5EF4-FFF2-40B4-BE49-F238E27FC236}">
                  <a16:creationId xmlns:a16="http://schemas.microsoft.com/office/drawing/2014/main" id="{C50F9C5A-F71E-B142-24B7-B7BC859F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888"/>
              <a:ext cx="14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Note: this summary is designed for high level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85">
              <a:extLst>
                <a:ext uri="{FF2B5EF4-FFF2-40B4-BE49-F238E27FC236}">
                  <a16:creationId xmlns:a16="http://schemas.microsoft.com/office/drawing/2014/main" id="{0020E3AE-2464-1B0E-AA2E-7A3E08D70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3888"/>
              <a:ext cx="81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planning discussions only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86">
              <a:extLst>
                <a:ext uri="{FF2B5EF4-FFF2-40B4-BE49-F238E27FC236}">
                  <a16:creationId xmlns:a16="http://schemas.microsoft.com/office/drawing/2014/main" id="{714013DF-23CF-313A-5FA6-34B1B1DDF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3888"/>
              <a:ext cx="6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87">
              <a:extLst>
                <a:ext uri="{FF2B5EF4-FFF2-40B4-BE49-F238E27FC236}">
                  <a16:creationId xmlns:a16="http://schemas.microsoft.com/office/drawing/2014/main" id="{1EB3A403-B147-06FD-CC0A-FD4EA5B58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888"/>
              <a:ext cx="5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88">
              <a:extLst>
                <a:ext uri="{FF2B5EF4-FFF2-40B4-BE49-F238E27FC236}">
                  <a16:creationId xmlns:a16="http://schemas.microsoft.com/office/drawing/2014/main" id="{93A2241F-E55B-BACC-321A-599B89ED2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888"/>
              <a:ext cx="20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consult a specialist for detailed discussion and modelling of specific scenarios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89">
              <a:extLst>
                <a:ext uri="{FF2B5EF4-FFF2-40B4-BE49-F238E27FC236}">
                  <a16:creationId xmlns:a16="http://schemas.microsoft.com/office/drawing/2014/main" id="{2C82848E-CB17-23FF-F20A-BB8FCF32B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" y="3888"/>
              <a:ext cx="5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14" name="Picture 290">
              <a:extLst>
                <a:ext uri="{FF2B5EF4-FFF2-40B4-BE49-F238E27FC236}">
                  <a16:creationId xmlns:a16="http://schemas.microsoft.com/office/drawing/2014/main" id="{3A69DBA0-1A43-F93D-BBE2-CAFFD1926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" y="1018"/>
              <a:ext cx="110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291">
              <a:extLst>
                <a:ext uri="{FF2B5EF4-FFF2-40B4-BE49-F238E27FC236}">
                  <a16:creationId xmlns:a16="http://schemas.microsoft.com/office/drawing/2014/main" id="{341809FF-8E42-D173-35E0-2AD3AE4E1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" y="1018"/>
              <a:ext cx="110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292">
              <a:extLst>
                <a:ext uri="{FF2B5EF4-FFF2-40B4-BE49-F238E27FC236}">
                  <a16:creationId xmlns:a16="http://schemas.microsoft.com/office/drawing/2014/main" id="{20C029D7-3C40-2F23-28EA-5DA2DDBAE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1031"/>
              <a:ext cx="97" cy="826"/>
            </a:xfrm>
            <a:custGeom>
              <a:avLst/>
              <a:gdLst>
                <a:gd name="T0" fmla="*/ 1508 w 1914"/>
                <a:gd name="T1" fmla="*/ 12582 h 16303"/>
                <a:gd name="T2" fmla="*/ 1504 w 1914"/>
                <a:gd name="T3" fmla="*/ 8924 h 16303"/>
                <a:gd name="T4" fmla="*/ 793 w 1914"/>
                <a:gd name="T5" fmla="*/ 8525 h 16303"/>
                <a:gd name="T6" fmla="*/ 1522 w 1914"/>
                <a:gd name="T7" fmla="*/ 3103 h 16303"/>
                <a:gd name="T8" fmla="*/ 500 w 1914"/>
                <a:gd name="T9" fmla="*/ 2477 h 16303"/>
                <a:gd name="T10" fmla="*/ 1890 w 1914"/>
                <a:gd name="T11" fmla="*/ 2451 h 16303"/>
                <a:gd name="T12" fmla="*/ 1754 w 1914"/>
                <a:gd name="T13" fmla="*/ 3412 h 16303"/>
                <a:gd name="T14" fmla="*/ 485 w 1914"/>
                <a:gd name="T15" fmla="*/ 1372 h 16303"/>
                <a:gd name="T16" fmla="*/ 801 w 1914"/>
                <a:gd name="T17" fmla="*/ 1122 h 16303"/>
                <a:gd name="T18" fmla="*/ 813 w 1914"/>
                <a:gd name="T19" fmla="*/ 1658 h 16303"/>
                <a:gd name="T20" fmla="*/ 1473 w 1914"/>
                <a:gd name="T21" fmla="*/ 1041 h 16303"/>
                <a:gd name="T22" fmla="*/ 1764 w 1914"/>
                <a:gd name="T23" fmla="*/ 2007 h 16303"/>
                <a:gd name="T24" fmla="*/ 1653 w 1914"/>
                <a:gd name="T25" fmla="*/ 1600 h 16303"/>
                <a:gd name="T26" fmla="*/ 1231 w 1914"/>
                <a:gd name="T27" fmla="*/ 1813 h 16303"/>
                <a:gd name="T28" fmla="*/ 478 w 1914"/>
                <a:gd name="T29" fmla="*/ 3861 h 16303"/>
                <a:gd name="T30" fmla="*/ 812 w 1914"/>
                <a:gd name="T31" fmla="*/ 3740 h 16303"/>
                <a:gd name="T32" fmla="*/ 932 w 1914"/>
                <a:gd name="T33" fmla="*/ 4112 h 16303"/>
                <a:gd name="T34" fmla="*/ 1858 w 1914"/>
                <a:gd name="T35" fmla="*/ 4539 h 16303"/>
                <a:gd name="T36" fmla="*/ 533 w 1914"/>
                <a:gd name="T37" fmla="*/ 4247 h 16303"/>
                <a:gd name="T38" fmla="*/ 485 w 1914"/>
                <a:gd name="T39" fmla="*/ 6985 h 16303"/>
                <a:gd name="T40" fmla="*/ 838 w 1914"/>
                <a:gd name="T41" fmla="*/ 6923 h 16303"/>
                <a:gd name="T42" fmla="*/ 1038 w 1914"/>
                <a:gd name="T43" fmla="*/ 7355 h 16303"/>
                <a:gd name="T44" fmla="*/ 1833 w 1914"/>
                <a:gd name="T45" fmla="*/ 7715 h 16303"/>
                <a:gd name="T46" fmla="*/ 558 w 1914"/>
                <a:gd name="T47" fmla="*/ 7408 h 16303"/>
                <a:gd name="T48" fmla="*/ 881 w 1914"/>
                <a:gd name="T49" fmla="*/ 8034 h 16303"/>
                <a:gd name="T50" fmla="*/ 1208 w 1914"/>
                <a:gd name="T51" fmla="*/ 9361 h 16303"/>
                <a:gd name="T52" fmla="*/ 1045 w 1914"/>
                <a:gd name="T53" fmla="*/ 10657 h 16303"/>
                <a:gd name="T54" fmla="*/ 1833 w 1914"/>
                <a:gd name="T55" fmla="*/ 11016 h 16303"/>
                <a:gd name="T56" fmla="*/ 1858 w 1914"/>
                <a:gd name="T57" fmla="*/ 11524 h 16303"/>
                <a:gd name="T58" fmla="*/ 533 w 1914"/>
                <a:gd name="T59" fmla="*/ 11868 h 16303"/>
                <a:gd name="T60" fmla="*/ 533 w 1914"/>
                <a:gd name="T61" fmla="*/ 11353 h 16303"/>
                <a:gd name="T62" fmla="*/ 1885 w 1914"/>
                <a:gd name="T63" fmla="*/ 12288 h 16303"/>
                <a:gd name="T64" fmla="*/ 1809 w 1914"/>
                <a:gd name="T65" fmla="*/ 13263 h 16303"/>
                <a:gd name="T66" fmla="*/ 883 w 1914"/>
                <a:gd name="T67" fmla="*/ 12594 h 16303"/>
                <a:gd name="T68" fmla="*/ 839 w 1914"/>
                <a:gd name="T69" fmla="*/ 13307 h 16303"/>
                <a:gd name="T70" fmla="*/ 476 w 1914"/>
                <a:gd name="T71" fmla="*/ 13709 h 16303"/>
                <a:gd name="T72" fmla="*/ 761 w 1914"/>
                <a:gd name="T73" fmla="*/ 13539 h 16303"/>
                <a:gd name="T74" fmla="*/ 864 w 1914"/>
                <a:gd name="T75" fmla="*/ 13853 h 16303"/>
                <a:gd name="T76" fmla="*/ 1876 w 1914"/>
                <a:gd name="T77" fmla="*/ 14317 h 16303"/>
                <a:gd name="T78" fmla="*/ 515 w 1914"/>
                <a:gd name="T79" fmla="*/ 14079 h 16303"/>
                <a:gd name="T80" fmla="*/ 168 w 1914"/>
                <a:gd name="T81" fmla="*/ 427 h 16303"/>
                <a:gd name="T82" fmla="*/ 655 w 1914"/>
                <a:gd name="T83" fmla="*/ 0 h 16303"/>
                <a:gd name="T84" fmla="*/ 1581 w 1914"/>
                <a:gd name="T85" fmla="*/ 63 h 16303"/>
                <a:gd name="T86" fmla="*/ 1894 w 1914"/>
                <a:gd name="T87" fmla="*/ 126 h 16303"/>
                <a:gd name="T88" fmla="*/ 767 w 1914"/>
                <a:gd name="T89" fmla="*/ 888 h 16303"/>
                <a:gd name="T90" fmla="*/ 179 w 1914"/>
                <a:gd name="T91" fmla="*/ 657 h 16303"/>
                <a:gd name="T92" fmla="*/ 509 w 1914"/>
                <a:gd name="T93" fmla="*/ 9610 h 16303"/>
                <a:gd name="T94" fmla="*/ 1556 w 1914"/>
                <a:gd name="T95" fmla="*/ 9854 h 16303"/>
                <a:gd name="T96" fmla="*/ 1707 w 1914"/>
                <a:gd name="T97" fmla="*/ 9552 h 16303"/>
                <a:gd name="T98" fmla="*/ 1657 w 1914"/>
                <a:gd name="T99" fmla="*/ 10222 h 16303"/>
                <a:gd name="T100" fmla="*/ 509 w 1914"/>
                <a:gd name="T101" fmla="*/ 10397 h 16303"/>
                <a:gd name="T102" fmla="*/ 39 w 1914"/>
                <a:gd name="T103" fmla="*/ 4783 h 16303"/>
                <a:gd name="T104" fmla="*/ 1830 w 1914"/>
                <a:gd name="T105" fmla="*/ 5270 h 16303"/>
                <a:gd name="T106" fmla="*/ 339 w 1914"/>
                <a:gd name="T107" fmla="*/ 5647 h 16303"/>
                <a:gd name="T108" fmla="*/ 31 w 1914"/>
                <a:gd name="T109" fmla="*/ 6111 h 16303"/>
                <a:gd name="T110" fmla="*/ 438 w 1914"/>
                <a:gd name="T111" fmla="*/ 14735 h 16303"/>
                <a:gd name="T112" fmla="*/ 690 w 1914"/>
                <a:gd name="T113" fmla="*/ 15876 h 16303"/>
                <a:gd name="T114" fmla="*/ 1114 w 1914"/>
                <a:gd name="T115" fmla="*/ 15451 h 16303"/>
                <a:gd name="T116" fmla="*/ 861 w 1914"/>
                <a:gd name="T117" fmla="*/ 14754 h 16303"/>
                <a:gd name="T118" fmla="*/ 1913 w 1914"/>
                <a:gd name="T119" fmla="*/ 15360 h 16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4" h="16303">
                  <a:moveTo>
                    <a:pt x="1291" y="12719"/>
                  </a:moveTo>
                  <a:cubicBezTo>
                    <a:pt x="1291" y="12777"/>
                    <a:pt x="1295" y="12827"/>
                    <a:pt x="1304" y="12868"/>
                  </a:cubicBezTo>
                  <a:cubicBezTo>
                    <a:pt x="1312" y="12909"/>
                    <a:pt x="1325" y="12942"/>
                    <a:pt x="1342" y="12968"/>
                  </a:cubicBezTo>
                  <a:cubicBezTo>
                    <a:pt x="1360" y="12994"/>
                    <a:pt x="1380" y="13012"/>
                    <a:pt x="1405" y="13024"/>
                  </a:cubicBezTo>
                  <a:cubicBezTo>
                    <a:pt x="1429" y="13036"/>
                    <a:pt x="1457" y="13042"/>
                    <a:pt x="1488" y="13042"/>
                  </a:cubicBezTo>
                  <a:cubicBezTo>
                    <a:pt x="1542" y="13042"/>
                    <a:pt x="1584" y="13025"/>
                    <a:pt x="1614" y="12992"/>
                  </a:cubicBezTo>
                  <a:cubicBezTo>
                    <a:pt x="1645" y="12958"/>
                    <a:pt x="1660" y="12911"/>
                    <a:pt x="1660" y="12851"/>
                  </a:cubicBezTo>
                  <a:cubicBezTo>
                    <a:pt x="1660" y="12800"/>
                    <a:pt x="1647" y="12754"/>
                    <a:pt x="1621" y="12711"/>
                  </a:cubicBezTo>
                  <a:cubicBezTo>
                    <a:pt x="1596" y="12669"/>
                    <a:pt x="1558" y="12626"/>
                    <a:pt x="1508" y="12582"/>
                  </a:cubicBezTo>
                  <a:lnTo>
                    <a:pt x="1291" y="12582"/>
                  </a:lnTo>
                  <a:lnTo>
                    <a:pt x="1291" y="12719"/>
                  </a:lnTo>
                  <a:close/>
                  <a:moveTo>
                    <a:pt x="761" y="8674"/>
                  </a:moveTo>
                  <a:cubicBezTo>
                    <a:pt x="761" y="8728"/>
                    <a:pt x="770" y="8774"/>
                    <a:pt x="790" y="8814"/>
                  </a:cubicBezTo>
                  <a:cubicBezTo>
                    <a:pt x="809" y="8854"/>
                    <a:pt x="838" y="8887"/>
                    <a:pt x="876" y="8913"/>
                  </a:cubicBezTo>
                  <a:cubicBezTo>
                    <a:pt x="913" y="8939"/>
                    <a:pt x="959" y="8958"/>
                    <a:pt x="1012" y="8971"/>
                  </a:cubicBezTo>
                  <a:cubicBezTo>
                    <a:pt x="1064" y="8984"/>
                    <a:pt x="1125" y="8990"/>
                    <a:pt x="1192" y="8990"/>
                  </a:cubicBezTo>
                  <a:cubicBezTo>
                    <a:pt x="1255" y="8990"/>
                    <a:pt x="1313" y="8985"/>
                    <a:pt x="1366" y="8975"/>
                  </a:cubicBezTo>
                  <a:cubicBezTo>
                    <a:pt x="1419" y="8964"/>
                    <a:pt x="1465" y="8947"/>
                    <a:pt x="1504" y="8924"/>
                  </a:cubicBezTo>
                  <a:cubicBezTo>
                    <a:pt x="1543" y="8900"/>
                    <a:pt x="1573" y="8869"/>
                    <a:pt x="1595" y="8829"/>
                  </a:cubicBezTo>
                  <a:cubicBezTo>
                    <a:pt x="1616" y="8789"/>
                    <a:pt x="1627" y="8739"/>
                    <a:pt x="1627" y="8680"/>
                  </a:cubicBezTo>
                  <a:cubicBezTo>
                    <a:pt x="1627" y="8626"/>
                    <a:pt x="1617" y="8578"/>
                    <a:pt x="1598" y="8538"/>
                  </a:cubicBezTo>
                  <a:cubicBezTo>
                    <a:pt x="1578" y="8498"/>
                    <a:pt x="1550" y="8466"/>
                    <a:pt x="1513" y="8440"/>
                  </a:cubicBezTo>
                  <a:cubicBezTo>
                    <a:pt x="1475" y="8414"/>
                    <a:pt x="1430" y="8395"/>
                    <a:pt x="1378" y="8383"/>
                  </a:cubicBezTo>
                  <a:cubicBezTo>
                    <a:pt x="1325" y="8370"/>
                    <a:pt x="1264" y="8364"/>
                    <a:pt x="1197" y="8364"/>
                  </a:cubicBezTo>
                  <a:cubicBezTo>
                    <a:pt x="1134" y="8364"/>
                    <a:pt x="1076" y="8369"/>
                    <a:pt x="1023" y="8379"/>
                  </a:cubicBezTo>
                  <a:cubicBezTo>
                    <a:pt x="970" y="8389"/>
                    <a:pt x="924" y="8406"/>
                    <a:pt x="885" y="8430"/>
                  </a:cubicBezTo>
                  <a:cubicBezTo>
                    <a:pt x="846" y="8454"/>
                    <a:pt x="815" y="8485"/>
                    <a:pt x="793" y="8525"/>
                  </a:cubicBezTo>
                  <a:cubicBezTo>
                    <a:pt x="772" y="8564"/>
                    <a:pt x="761" y="8614"/>
                    <a:pt x="761" y="8674"/>
                  </a:cubicBezTo>
                  <a:close/>
                  <a:moveTo>
                    <a:pt x="500" y="3336"/>
                  </a:moveTo>
                  <a:cubicBezTo>
                    <a:pt x="500" y="3300"/>
                    <a:pt x="502" y="3271"/>
                    <a:pt x="504" y="3249"/>
                  </a:cubicBezTo>
                  <a:cubicBezTo>
                    <a:pt x="506" y="3226"/>
                    <a:pt x="510" y="3207"/>
                    <a:pt x="515" y="3194"/>
                  </a:cubicBezTo>
                  <a:cubicBezTo>
                    <a:pt x="519" y="3180"/>
                    <a:pt x="525" y="3170"/>
                    <a:pt x="533" y="3164"/>
                  </a:cubicBezTo>
                  <a:cubicBezTo>
                    <a:pt x="540" y="3158"/>
                    <a:pt x="548" y="3156"/>
                    <a:pt x="558" y="3156"/>
                  </a:cubicBezTo>
                  <a:lnTo>
                    <a:pt x="1278" y="3156"/>
                  </a:lnTo>
                  <a:cubicBezTo>
                    <a:pt x="1345" y="3156"/>
                    <a:pt x="1396" y="3151"/>
                    <a:pt x="1431" y="3143"/>
                  </a:cubicBezTo>
                  <a:cubicBezTo>
                    <a:pt x="1466" y="3134"/>
                    <a:pt x="1497" y="3121"/>
                    <a:pt x="1522" y="3103"/>
                  </a:cubicBezTo>
                  <a:cubicBezTo>
                    <a:pt x="1547" y="3086"/>
                    <a:pt x="1567" y="3063"/>
                    <a:pt x="1581" y="3036"/>
                  </a:cubicBezTo>
                  <a:cubicBezTo>
                    <a:pt x="1594" y="3009"/>
                    <a:pt x="1601" y="2977"/>
                    <a:pt x="1601" y="2941"/>
                  </a:cubicBezTo>
                  <a:cubicBezTo>
                    <a:pt x="1601" y="2895"/>
                    <a:pt x="1585" y="2849"/>
                    <a:pt x="1551" y="2803"/>
                  </a:cubicBezTo>
                  <a:cubicBezTo>
                    <a:pt x="1518" y="2757"/>
                    <a:pt x="1469" y="2708"/>
                    <a:pt x="1405" y="2655"/>
                  </a:cubicBezTo>
                  <a:lnTo>
                    <a:pt x="558" y="2655"/>
                  </a:lnTo>
                  <a:cubicBezTo>
                    <a:pt x="548" y="2655"/>
                    <a:pt x="540" y="2653"/>
                    <a:pt x="533" y="2647"/>
                  </a:cubicBezTo>
                  <a:cubicBezTo>
                    <a:pt x="525" y="2642"/>
                    <a:pt x="519" y="2633"/>
                    <a:pt x="515" y="2619"/>
                  </a:cubicBezTo>
                  <a:cubicBezTo>
                    <a:pt x="510" y="2605"/>
                    <a:pt x="506" y="2587"/>
                    <a:pt x="504" y="2564"/>
                  </a:cubicBezTo>
                  <a:cubicBezTo>
                    <a:pt x="502" y="2541"/>
                    <a:pt x="500" y="2512"/>
                    <a:pt x="500" y="2477"/>
                  </a:cubicBezTo>
                  <a:cubicBezTo>
                    <a:pt x="500" y="2441"/>
                    <a:pt x="502" y="2412"/>
                    <a:pt x="504" y="2389"/>
                  </a:cubicBezTo>
                  <a:cubicBezTo>
                    <a:pt x="506" y="2366"/>
                    <a:pt x="510" y="2348"/>
                    <a:pt x="515" y="2335"/>
                  </a:cubicBezTo>
                  <a:cubicBezTo>
                    <a:pt x="519" y="2322"/>
                    <a:pt x="525" y="2312"/>
                    <a:pt x="533" y="2306"/>
                  </a:cubicBezTo>
                  <a:cubicBezTo>
                    <a:pt x="540" y="2301"/>
                    <a:pt x="548" y="2298"/>
                    <a:pt x="558" y="2298"/>
                  </a:cubicBezTo>
                  <a:lnTo>
                    <a:pt x="1833" y="2298"/>
                  </a:lnTo>
                  <a:cubicBezTo>
                    <a:pt x="1842" y="2298"/>
                    <a:pt x="1851" y="2300"/>
                    <a:pt x="1858" y="2305"/>
                  </a:cubicBezTo>
                  <a:cubicBezTo>
                    <a:pt x="1865" y="2310"/>
                    <a:pt x="1871" y="2318"/>
                    <a:pt x="1876" y="2330"/>
                  </a:cubicBezTo>
                  <a:cubicBezTo>
                    <a:pt x="1881" y="2342"/>
                    <a:pt x="1884" y="2358"/>
                    <a:pt x="1886" y="2377"/>
                  </a:cubicBezTo>
                  <a:cubicBezTo>
                    <a:pt x="1889" y="2397"/>
                    <a:pt x="1890" y="2421"/>
                    <a:pt x="1890" y="2451"/>
                  </a:cubicBezTo>
                  <a:cubicBezTo>
                    <a:pt x="1890" y="2482"/>
                    <a:pt x="1889" y="2508"/>
                    <a:pt x="1886" y="2527"/>
                  </a:cubicBezTo>
                  <a:cubicBezTo>
                    <a:pt x="1884" y="2547"/>
                    <a:pt x="1881" y="2562"/>
                    <a:pt x="1876" y="2574"/>
                  </a:cubicBezTo>
                  <a:cubicBezTo>
                    <a:pt x="1871" y="2585"/>
                    <a:pt x="1865" y="2593"/>
                    <a:pt x="1858" y="2598"/>
                  </a:cubicBezTo>
                  <a:cubicBezTo>
                    <a:pt x="1851" y="2603"/>
                    <a:pt x="1842" y="2605"/>
                    <a:pt x="1833" y="2605"/>
                  </a:cubicBezTo>
                  <a:lnTo>
                    <a:pt x="1686" y="2605"/>
                  </a:lnTo>
                  <a:cubicBezTo>
                    <a:pt x="1762" y="2676"/>
                    <a:pt x="1819" y="2747"/>
                    <a:pt x="1857" y="2820"/>
                  </a:cubicBezTo>
                  <a:cubicBezTo>
                    <a:pt x="1895" y="2893"/>
                    <a:pt x="1914" y="2969"/>
                    <a:pt x="1914" y="3047"/>
                  </a:cubicBezTo>
                  <a:cubicBezTo>
                    <a:pt x="1914" y="3135"/>
                    <a:pt x="1900" y="3208"/>
                    <a:pt x="1871" y="3268"/>
                  </a:cubicBezTo>
                  <a:cubicBezTo>
                    <a:pt x="1843" y="3327"/>
                    <a:pt x="1804" y="3376"/>
                    <a:pt x="1754" y="3412"/>
                  </a:cubicBezTo>
                  <a:cubicBezTo>
                    <a:pt x="1705" y="3449"/>
                    <a:pt x="1647" y="3475"/>
                    <a:pt x="1582" y="3491"/>
                  </a:cubicBezTo>
                  <a:cubicBezTo>
                    <a:pt x="1517" y="3507"/>
                    <a:pt x="1435" y="3514"/>
                    <a:pt x="1338" y="3514"/>
                  </a:cubicBezTo>
                  <a:lnTo>
                    <a:pt x="558" y="3514"/>
                  </a:lnTo>
                  <a:cubicBezTo>
                    <a:pt x="548" y="3514"/>
                    <a:pt x="540" y="3512"/>
                    <a:pt x="533" y="3507"/>
                  </a:cubicBezTo>
                  <a:cubicBezTo>
                    <a:pt x="525" y="3501"/>
                    <a:pt x="519" y="3492"/>
                    <a:pt x="515" y="3478"/>
                  </a:cubicBezTo>
                  <a:cubicBezTo>
                    <a:pt x="510" y="3464"/>
                    <a:pt x="506" y="3446"/>
                    <a:pt x="504" y="3422"/>
                  </a:cubicBezTo>
                  <a:cubicBezTo>
                    <a:pt x="502" y="3399"/>
                    <a:pt x="500" y="3370"/>
                    <a:pt x="500" y="3336"/>
                  </a:cubicBezTo>
                  <a:close/>
                  <a:moveTo>
                    <a:pt x="476" y="1489"/>
                  </a:moveTo>
                  <a:cubicBezTo>
                    <a:pt x="476" y="1449"/>
                    <a:pt x="479" y="1410"/>
                    <a:pt x="485" y="1372"/>
                  </a:cubicBezTo>
                  <a:cubicBezTo>
                    <a:pt x="490" y="1335"/>
                    <a:pt x="498" y="1301"/>
                    <a:pt x="506" y="1270"/>
                  </a:cubicBezTo>
                  <a:cubicBezTo>
                    <a:pt x="515" y="1240"/>
                    <a:pt x="524" y="1214"/>
                    <a:pt x="534" y="1193"/>
                  </a:cubicBezTo>
                  <a:cubicBezTo>
                    <a:pt x="544" y="1172"/>
                    <a:pt x="553" y="1157"/>
                    <a:pt x="560" y="1148"/>
                  </a:cubicBezTo>
                  <a:cubicBezTo>
                    <a:pt x="567" y="1139"/>
                    <a:pt x="574" y="1133"/>
                    <a:pt x="581" y="1129"/>
                  </a:cubicBezTo>
                  <a:cubicBezTo>
                    <a:pt x="588" y="1125"/>
                    <a:pt x="597" y="1122"/>
                    <a:pt x="607" y="1120"/>
                  </a:cubicBezTo>
                  <a:cubicBezTo>
                    <a:pt x="617" y="1118"/>
                    <a:pt x="629" y="1117"/>
                    <a:pt x="644" y="1115"/>
                  </a:cubicBezTo>
                  <a:cubicBezTo>
                    <a:pt x="659" y="1114"/>
                    <a:pt x="677" y="1113"/>
                    <a:pt x="699" y="1113"/>
                  </a:cubicBezTo>
                  <a:cubicBezTo>
                    <a:pt x="725" y="1113"/>
                    <a:pt x="746" y="1114"/>
                    <a:pt x="762" y="1115"/>
                  </a:cubicBezTo>
                  <a:cubicBezTo>
                    <a:pt x="778" y="1117"/>
                    <a:pt x="791" y="1119"/>
                    <a:pt x="801" y="1122"/>
                  </a:cubicBezTo>
                  <a:cubicBezTo>
                    <a:pt x="810" y="1126"/>
                    <a:pt x="817" y="1130"/>
                    <a:pt x="820" y="1136"/>
                  </a:cubicBezTo>
                  <a:cubicBezTo>
                    <a:pt x="823" y="1142"/>
                    <a:pt x="825" y="1148"/>
                    <a:pt x="825" y="1156"/>
                  </a:cubicBezTo>
                  <a:cubicBezTo>
                    <a:pt x="825" y="1164"/>
                    <a:pt x="820" y="1178"/>
                    <a:pt x="810" y="1196"/>
                  </a:cubicBezTo>
                  <a:cubicBezTo>
                    <a:pt x="800" y="1214"/>
                    <a:pt x="789" y="1237"/>
                    <a:pt x="778" y="1264"/>
                  </a:cubicBezTo>
                  <a:cubicBezTo>
                    <a:pt x="766" y="1291"/>
                    <a:pt x="756" y="1322"/>
                    <a:pt x="746" y="1358"/>
                  </a:cubicBezTo>
                  <a:cubicBezTo>
                    <a:pt x="736" y="1394"/>
                    <a:pt x="731" y="1435"/>
                    <a:pt x="731" y="1480"/>
                  </a:cubicBezTo>
                  <a:cubicBezTo>
                    <a:pt x="731" y="1513"/>
                    <a:pt x="734" y="1541"/>
                    <a:pt x="741" y="1565"/>
                  </a:cubicBezTo>
                  <a:cubicBezTo>
                    <a:pt x="747" y="1589"/>
                    <a:pt x="757" y="1608"/>
                    <a:pt x="769" y="1623"/>
                  </a:cubicBezTo>
                  <a:cubicBezTo>
                    <a:pt x="782" y="1639"/>
                    <a:pt x="796" y="1650"/>
                    <a:pt x="813" y="1658"/>
                  </a:cubicBezTo>
                  <a:cubicBezTo>
                    <a:pt x="829" y="1665"/>
                    <a:pt x="847" y="1669"/>
                    <a:pt x="866" y="1669"/>
                  </a:cubicBezTo>
                  <a:cubicBezTo>
                    <a:pt x="896" y="1669"/>
                    <a:pt x="921" y="1660"/>
                    <a:pt x="941" y="1642"/>
                  </a:cubicBezTo>
                  <a:cubicBezTo>
                    <a:pt x="961" y="1624"/>
                    <a:pt x="978" y="1600"/>
                    <a:pt x="994" y="1570"/>
                  </a:cubicBezTo>
                  <a:cubicBezTo>
                    <a:pt x="1009" y="1541"/>
                    <a:pt x="1023" y="1507"/>
                    <a:pt x="1037" y="1470"/>
                  </a:cubicBezTo>
                  <a:cubicBezTo>
                    <a:pt x="1050" y="1432"/>
                    <a:pt x="1064" y="1394"/>
                    <a:pt x="1080" y="1355"/>
                  </a:cubicBezTo>
                  <a:cubicBezTo>
                    <a:pt x="1096" y="1317"/>
                    <a:pt x="1114" y="1279"/>
                    <a:pt x="1135" y="1241"/>
                  </a:cubicBezTo>
                  <a:cubicBezTo>
                    <a:pt x="1156" y="1203"/>
                    <a:pt x="1182" y="1170"/>
                    <a:pt x="1212" y="1140"/>
                  </a:cubicBezTo>
                  <a:cubicBezTo>
                    <a:pt x="1243" y="1111"/>
                    <a:pt x="1279" y="1087"/>
                    <a:pt x="1322" y="1069"/>
                  </a:cubicBezTo>
                  <a:cubicBezTo>
                    <a:pt x="1364" y="1051"/>
                    <a:pt x="1414" y="1041"/>
                    <a:pt x="1473" y="1041"/>
                  </a:cubicBezTo>
                  <a:cubicBezTo>
                    <a:pt x="1545" y="1041"/>
                    <a:pt x="1609" y="1055"/>
                    <a:pt x="1664" y="1082"/>
                  </a:cubicBezTo>
                  <a:cubicBezTo>
                    <a:pt x="1719" y="1109"/>
                    <a:pt x="1766" y="1148"/>
                    <a:pt x="1803" y="1197"/>
                  </a:cubicBezTo>
                  <a:cubicBezTo>
                    <a:pt x="1840" y="1247"/>
                    <a:pt x="1868" y="1305"/>
                    <a:pt x="1886" y="1373"/>
                  </a:cubicBezTo>
                  <a:cubicBezTo>
                    <a:pt x="1905" y="1441"/>
                    <a:pt x="1914" y="1514"/>
                    <a:pt x="1914" y="1593"/>
                  </a:cubicBezTo>
                  <a:cubicBezTo>
                    <a:pt x="1914" y="1641"/>
                    <a:pt x="1911" y="1687"/>
                    <a:pt x="1904" y="1730"/>
                  </a:cubicBezTo>
                  <a:cubicBezTo>
                    <a:pt x="1896" y="1773"/>
                    <a:pt x="1887" y="1812"/>
                    <a:pt x="1876" y="1846"/>
                  </a:cubicBezTo>
                  <a:cubicBezTo>
                    <a:pt x="1866" y="1881"/>
                    <a:pt x="1854" y="1909"/>
                    <a:pt x="1843" y="1932"/>
                  </a:cubicBezTo>
                  <a:cubicBezTo>
                    <a:pt x="1831" y="1955"/>
                    <a:pt x="1821" y="1972"/>
                    <a:pt x="1811" y="1982"/>
                  </a:cubicBezTo>
                  <a:cubicBezTo>
                    <a:pt x="1801" y="1993"/>
                    <a:pt x="1785" y="2001"/>
                    <a:pt x="1764" y="2007"/>
                  </a:cubicBezTo>
                  <a:cubicBezTo>
                    <a:pt x="1742" y="2012"/>
                    <a:pt x="1710" y="2015"/>
                    <a:pt x="1668" y="2015"/>
                  </a:cubicBezTo>
                  <a:cubicBezTo>
                    <a:pt x="1641" y="2015"/>
                    <a:pt x="1619" y="2014"/>
                    <a:pt x="1602" y="2012"/>
                  </a:cubicBezTo>
                  <a:cubicBezTo>
                    <a:pt x="1585" y="2010"/>
                    <a:pt x="1572" y="2007"/>
                    <a:pt x="1562" y="2004"/>
                  </a:cubicBezTo>
                  <a:cubicBezTo>
                    <a:pt x="1552" y="2000"/>
                    <a:pt x="1545" y="1995"/>
                    <a:pt x="1542" y="1989"/>
                  </a:cubicBezTo>
                  <a:cubicBezTo>
                    <a:pt x="1539" y="1984"/>
                    <a:pt x="1537" y="1976"/>
                    <a:pt x="1537" y="1968"/>
                  </a:cubicBezTo>
                  <a:cubicBezTo>
                    <a:pt x="1537" y="1957"/>
                    <a:pt x="1543" y="1942"/>
                    <a:pt x="1555" y="1921"/>
                  </a:cubicBezTo>
                  <a:cubicBezTo>
                    <a:pt x="1567" y="1901"/>
                    <a:pt x="1580" y="1875"/>
                    <a:pt x="1594" y="1845"/>
                  </a:cubicBezTo>
                  <a:cubicBezTo>
                    <a:pt x="1608" y="1814"/>
                    <a:pt x="1622" y="1779"/>
                    <a:pt x="1634" y="1738"/>
                  </a:cubicBezTo>
                  <a:cubicBezTo>
                    <a:pt x="1647" y="1698"/>
                    <a:pt x="1653" y="1652"/>
                    <a:pt x="1653" y="1600"/>
                  </a:cubicBezTo>
                  <a:cubicBezTo>
                    <a:pt x="1653" y="1568"/>
                    <a:pt x="1649" y="1539"/>
                    <a:pt x="1643" y="1514"/>
                  </a:cubicBezTo>
                  <a:cubicBezTo>
                    <a:pt x="1636" y="1489"/>
                    <a:pt x="1627" y="1467"/>
                    <a:pt x="1614" y="1448"/>
                  </a:cubicBezTo>
                  <a:cubicBezTo>
                    <a:pt x="1602" y="1430"/>
                    <a:pt x="1586" y="1416"/>
                    <a:pt x="1567" y="1406"/>
                  </a:cubicBezTo>
                  <a:cubicBezTo>
                    <a:pt x="1548" y="1397"/>
                    <a:pt x="1526" y="1392"/>
                    <a:pt x="1501" y="1392"/>
                  </a:cubicBezTo>
                  <a:cubicBezTo>
                    <a:pt x="1473" y="1392"/>
                    <a:pt x="1448" y="1401"/>
                    <a:pt x="1428" y="1418"/>
                  </a:cubicBezTo>
                  <a:cubicBezTo>
                    <a:pt x="1407" y="1436"/>
                    <a:pt x="1389" y="1459"/>
                    <a:pt x="1374" y="1488"/>
                  </a:cubicBezTo>
                  <a:cubicBezTo>
                    <a:pt x="1359" y="1517"/>
                    <a:pt x="1344" y="1550"/>
                    <a:pt x="1331" y="1587"/>
                  </a:cubicBezTo>
                  <a:cubicBezTo>
                    <a:pt x="1318" y="1624"/>
                    <a:pt x="1303" y="1661"/>
                    <a:pt x="1287" y="1700"/>
                  </a:cubicBezTo>
                  <a:cubicBezTo>
                    <a:pt x="1271" y="1738"/>
                    <a:pt x="1252" y="1776"/>
                    <a:pt x="1231" y="1813"/>
                  </a:cubicBezTo>
                  <a:cubicBezTo>
                    <a:pt x="1210" y="1849"/>
                    <a:pt x="1184" y="1882"/>
                    <a:pt x="1154" y="1911"/>
                  </a:cubicBezTo>
                  <a:cubicBezTo>
                    <a:pt x="1123" y="1941"/>
                    <a:pt x="1087" y="1964"/>
                    <a:pt x="1044" y="1982"/>
                  </a:cubicBezTo>
                  <a:cubicBezTo>
                    <a:pt x="1001" y="1999"/>
                    <a:pt x="949" y="2008"/>
                    <a:pt x="889" y="2008"/>
                  </a:cubicBezTo>
                  <a:cubicBezTo>
                    <a:pt x="828" y="2008"/>
                    <a:pt x="772" y="1996"/>
                    <a:pt x="721" y="1972"/>
                  </a:cubicBezTo>
                  <a:cubicBezTo>
                    <a:pt x="670" y="1948"/>
                    <a:pt x="627" y="1914"/>
                    <a:pt x="590" y="1869"/>
                  </a:cubicBezTo>
                  <a:cubicBezTo>
                    <a:pt x="554" y="1824"/>
                    <a:pt x="526" y="1770"/>
                    <a:pt x="506" y="1706"/>
                  </a:cubicBezTo>
                  <a:cubicBezTo>
                    <a:pt x="486" y="1641"/>
                    <a:pt x="476" y="1569"/>
                    <a:pt x="476" y="1489"/>
                  </a:cubicBezTo>
                  <a:close/>
                  <a:moveTo>
                    <a:pt x="476" y="3901"/>
                  </a:moveTo>
                  <a:cubicBezTo>
                    <a:pt x="476" y="3889"/>
                    <a:pt x="477" y="3875"/>
                    <a:pt x="478" y="3861"/>
                  </a:cubicBezTo>
                  <a:cubicBezTo>
                    <a:pt x="480" y="3847"/>
                    <a:pt x="482" y="3832"/>
                    <a:pt x="485" y="3817"/>
                  </a:cubicBezTo>
                  <a:cubicBezTo>
                    <a:pt x="489" y="3802"/>
                    <a:pt x="493" y="3788"/>
                    <a:pt x="497" y="3777"/>
                  </a:cubicBezTo>
                  <a:cubicBezTo>
                    <a:pt x="501" y="3765"/>
                    <a:pt x="506" y="3757"/>
                    <a:pt x="510" y="3752"/>
                  </a:cubicBezTo>
                  <a:cubicBezTo>
                    <a:pt x="515" y="3746"/>
                    <a:pt x="520" y="3743"/>
                    <a:pt x="526" y="3740"/>
                  </a:cubicBezTo>
                  <a:cubicBezTo>
                    <a:pt x="532" y="3738"/>
                    <a:pt x="540" y="3736"/>
                    <a:pt x="550" y="3734"/>
                  </a:cubicBezTo>
                  <a:cubicBezTo>
                    <a:pt x="560" y="3732"/>
                    <a:pt x="575" y="3730"/>
                    <a:pt x="595" y="3730"/>
                  </a:cubicBezTo>
                  <a:cubicBezTo>
                    <a:pt x="615" y="3729"/>
                    <a:pt x="642" y="3728"/>
                    <a:pt x="676" y="3728"/>
                  </a:cubicBezTo>
                  <a:cubicBezTo>
                    <a:pt x="711" y="3728"/>
                    <a:pt x="739" y="3729"/>
                    <a:pt x="761" y="3731"/>
                  </a:cubicBezTo>
                  <a:cubicBezTo>
                    <a:pt x="783" y="3733"/>
                    <a:pt x="800" y="3736"/>
                    <a:pt x="812" y="3740"/>
                  </a:cubicBezTo>
                  <a:cubicBezTo>
                    <a:pt x="824" y="3743"/>
                    <a:pt x="833" y="3748"/>
                    <a:pt x="838" y="3755"/>
                  </a:cubicBezTo>
                  <a:cubicBezTo>
                    <a:pt x="843" y="3761"/>
                    <a:pt x="845" y="3769"/>
                    <a:pt x="845" y="3778"/>
                  </a:cubicBezTo>
                  <a:cubicBezTo>
                    <a:pt x="845" y="3786"/>
                    <a:pt x="843" y="3794"/>
                    <a:pt x="840" y="3804"/>
                  </a:cubicBezTo>
                  <a:cubicBezTo>
                    <a:pt x="837" y="3813"/>
                    <a:pt x="833" y="3824"/>
                    <a:pt x="829" y="3836"/>
                  </a:cubicBezTo>
                  <a:cubicBezTo>
                    <a:pt x="825" y="3848"/>
                    <a:pt x="822" y="3861"/>
                    <a:pt x="818" y="3875"/>
                  </a:cubicBezTo>
                  <a:cubicBezTo>
                    <a:pt x="815" y="3890"/>
                    <a:pt x="813" y="3905"/>
                    <a:pt x="813" y="3923"/>
                  </a:cubicBezTo>
                  <a:cubicBezTo>
                    <a:pt x="813" y="3943"/>
                    <a:pt x="818" y="3963"/>
                    <a:pt x="826" y="3983"/>
                  </a:cubicBezTo>
                  <a:cubicBezTo>
                    <a:pt x="834" y="4003"/>
                    <a:pt x="846" y="4023"/>
                    <a:pt x="864" y="4045"/>
                  </a:cubicBezTo>
                  <a:cubicBezTo>
                    <a:pt x="881" y="4066"/>
                    <a:pt x="904" y="4089"/>
                    <a:pt x="932" y="4112"/>
                  </a:cubicBezTo>
                  <a:cubicBezTo>
                    <a:pt x="961" y="4135"/>
                    <a:pt x="996" y="4160"/>
                    <a:pt x="1038" y="4187"/>
                  </a:cubicBezTo>
                  <a:lnTo>
                    <a:pt x="1833" y="4187"/>
                  </a:lnTo>
                  <a:cubicBezTo>
                    <a:pt x="1842" y="4187"/>
                    <a:pt x="1851" y="4190"/>
                    <a:pt x="1858" y="4196"/>
                  </a:cubicBezTo>
                  <a:cubicBezTo>
                    <a:pt x="1865" y="4201"/>
                    <a:pt x="1871" y="4211"/>
                    <a:pt x="1876" y="4225"/>
                  </a:cubicBezTo>
                  <a:cubicBezTo>
                    <a:pt x="1881" y="4239"/>
                    <a:pt x="1884" y="4257"/>
                    <a:pt x="1886" y="4280"/>
                  </a:cubicBezTo>
                  <a:cubicBezTo>
                    <a:pt x="1889" y="4303"/>
                    <a:pt x="1890" y="4332"/>
                    <a:pt x="1890" y="4367"/>
                  </a:cubicBezTo>
                  <a:cubicBezTo>
                    <a:pt x="1890" y="4402"/>
                    <a:pt x="1889" y="4432"/>
                    <a:pt x="1886" y="4454"/>
                  </a:cubicBezTo>
                  <a:cubicBezTo>
                    <a:pt x="1884" y="4477"/>
                    <a:pt x="1881" y="4496"/>
                    <a:pt x="1876" y="4509"/>
                  </a:cubicBezTo>
                  <a:cubicBezTo>
                    <a:pt x="1871" y="4523"/>
                    <a:pt x="1865" y="4533"/>
                    <a:pt x="1858" y="4539"/>
                  </a:cubicBezTo>
                  <a:cubicBezTo>
                    <a:pt x="1851" y="4544"/>
                    <a:pt x="1842" y="4547"/>
                    <a:pt x="1833" y="4547"/>
                  </a:cubicBezTo>
                  <a:lnTo>
                    <a:pt x="558" y="4547"/>
                  </a:lnTo>
                  <a:cubicBezTo>
                    <a:pt x="548" y="4547"/>
                    <a:pt x="540" y="4545"/>
                    <a:pt x="533" y="4540"/>
                  </a:cubicBezTo>
                  <a:cubicBezTo>
                    <a:pt x="525" y="4535"/>
                    <a:pt x="519" y="4527"/>
                    <a:pt x="515" y="4514"/>
                  </a:cubicBezTo>
                  <a:cubicBezTo>
                    <a:pt x="510" y="4502"/>
                    <a:pt x="506" y="4486"/>
                    <a:pt x="504" y="4467"/>
                  </a:cubicBezTo>
                  <a:cubicBezTo>
                    <a:pt x="502" y="4447"/>
                    <a:pt x="500" y="4422"/>
                    <a:pt x="500" y="4393"/>
                  </a:cubicBezTo>
                  <a:cubicBezTo>
                    <a:pt x="500" y="4362"/>
                    <a:pt x="502" y="4337"/>
                    <a:pt x="504" y="4317"/>
                  </a:cubicBezTo>
                  <a:cubicBezTo>
                    <a:pt x="506" y="4297"/>
                    <a:pt x="510" y="4282"/>
                    <a:pt x="515" y="4271"/>
                  </a:cubicBezTo>
                  <a:cubicBezTo>
                    <a:pt x="519" y="4260"/>
                    <a:pt x="525" y="4252"/>
                    <a:pt x="533" y="4247"/>
                  </a:cubicBezTo>
                  <a:cubicBezTo>
                    <a:pt x="540" y="4242"/>
                    <a:pt x="548" y="4240"/>
                    <a:pt x="558" y="4240"/>
                  </a:cubicBezTo>
                  <a:lnTo>
                    <a:pt x="716" y="4240"/>
                  </a:lnTo>
                  <a:cubicBezTo>
                    <a:pt x="669" y="4207"/>
                    <a:pt x="629" y="4175"/>
                    <a:pt x="598" y="4146"/>
                  </a:cubicBezTo>
                  <a:cubicBezTo>
                    <a:pt x="567" y="4116"/>
                    <a:pt x="543" y="4088"/>
                    <a:pt x="525" y="4061"/>
                  </a:cubicBezTo>
                  <a:cubicBezTo>
                    <a:pt x="507" y="4035"/>
                    <a:pt x="494" y="4008"/>
                    <a:pt x="487" y="3981"/>
                  </a:cubicBezTo>
                  <a:cubicBezTo>
                    <a:pt x="480" y="3954"/>
                    <a:pt x="476" y="3928"/>
                    <a:pt x="476" y="3901"/>
                  </a:cubicBezTo>
                  <a:close/>
                  <a:moveTo>
                    <a:pt x="476" y="7069"/>
                  </a:moveTo>
                  <a:cubicBezTo>
                    <a:pt x="476" y="7057"/>
                    <a:pt x="477" y="7043"/>
                    <a:pt x="478" y="7029"/>
                  </a:cubicBezTo>
                  <a:cubicBezTo>
                    <a:pt x="480" y="7015"/>
                    <a:pt x="482" y="7000"/>
                    <a:pt x="485" y="6985"/>
                  </a:cubicBezTo>
                  <a:cubicBezTo>
                    <a:pt x="489" y="6970"/>
                    <a:pt x="493" y="6956"/>
                    <a:pt x="497" y="6945"/>
                  </a:cubicBezTo>
                  <a:cubicBezTo>
                    <a:pt x="501" y="6933"/>
                    <a:pt x="506" y="6925"/>
                    <a:pt x="510" y="6920"/>
                  </a:cubicBezTo>
                  <a:cubicBezTo>
                    <a:pt x="515" y="6914"/>
                    <a:pt x="520" y="6911"/>
                    <a:pt x="526" y="6908"/>
                  </a:cubicBezTo>
                  <a:cubicBezTo>
                    <a:pt x="532" y="6906"/>
                    <a:pt x="540" y="6904"/>
                    <a:pt x="550" y="6902"/>
                  </a:cubicBezTo>
                  <a:cubicBezTo>
                    <a:pt x="560" y="6900"/>
                    <a:pt x="575" y="6898"/>
                    <a:pt x="595" y="6898"/>
                  </a:cubicBezTo>
                  <a:cubicBezTo>
                    <a:pt x="615" y="6897"/>
                    <a:pt x="642" y="6896"/>
                    <a:pt x="676" y="6896"/>
                  </a:cubicBezTo>
                  <a:cubicBezTo>
                    <a:pt x="711" y="6896"/>
                    <a:pt x="739" y="6897"/>
                    <a:pt x="761" y="6899"/>
                  </a:cubicBezTo>
                  <a:cubicBezTo>
                    <a:pt x="783" y="6901"/>
                    <a:pt x="800" y="6904"/>
                    <a:pt x="812" y="6908"/>
                  </a:cubicBezTo>
                  <a:cubicBezTo>
                    <a:pt x="824" y="6911"/>
                    <a:pt x="833" y="6916"/>
                    <a:pt x="838" y="6923"/>
                  </a:cubicBezTo>
                  <a:cubicBezTo>
                    <a:pt x="843" y="6929"/>
                    <a:pt x="845" y="6937"/>
                    <a:pt x="845" y="6946"/>
                  </a:cubicBezTo>
                  <a:cubicBezTo>
                    <a:pt x="845" y="6954"/>
                    <a:pt x="843" y="6962"/>
                    <a:pt x="840" y="6972"/>
                  </a:cubicBezTo>
                  <a:cubicBezTo>
                    <a:pt x="837" y="6981"/>
                    <a:pt x="833" y="6992"/>
                    <a:pt x="829" y="7004"/>
                  </a:cubicBezTo>
                  <a:cubicBezTo>
                    <a:pt x="825" y="7016"/>
                    <a:pt x="822" y="7029"/>
                    <a:pt x="818" y="7043"/>
                  </a:cubicBezTo>
                  <a:cubicBezTo>
                    <a:pt x="815" y="7058"/>
                    <a:pt x="813" y="7073"/>
                    <a:pt x="813" y="7091"/>
                  </a:cubicBezTo>
                  <a:cubicBezTo>
                    <a:pt x="813" y="7111"/>
                    <a:pt x="818" y="7131"/>
                    <a:pt x="826" y="7151"/>
                  </a:cubicBezTo>
                  <a:cubicBezTo>
                    <a:pt x="834" y="7171"/>
                    <a:pt x="846" y="7191"/>
                    <a:pt x="864" y="7213"/>
                  </a:cubicBezTo>
                  <a:cubicBezTo>
                    <a:pt x="881" y="7234"/>
                    <a:pt x="904" y="7257"/>
                    <a:pt x="932" y="7280"/>
                  </a:cubicBezTo>
                  <a:cubicBezTo>
                    <a:pt x="961" y="7303"/>
                    <a:pt x="996" y="7328"/>
                    <a:pt x="1038" y="7355"/>
                  </a:cubicBezTo>
                  <a:lnTo>
                    <a:pt x="1833" y="7355"/>
                  </a:lnTo>
                  <a:cubicBezTo>
                    <a:pt x="1842" y="7355"/>
                    <a:pt x="1851" y="7358"/>
                    <a:pt x="1858" y="7364"/>
                  </a:cubicBezTo>
                  <a:cubicBezTo>
                    <a:pt x="1865" y="7369"/>
                    <a:pt x="1871" y="7379"/>
                    <a:pt x="1876" y="7393"/>
                  </a:cubicBezTo>
                  <a:cubicBezTo>
                    <a:pt x="1881" y="7407"/>
                    <a:pt x="1884" y="7425"/>
                    <a:pt x="1886" y="7448"/>
                  </a:cubicBezTo>
                  <a:cubicBezTo>
                    <a:pt x="1889" y="7471"/>
                    <a:pt x="1890" y="7500"/>
                    <a:pt x="1890" y="7535"/>
                  </a:cubicBezTo>
                  <a:cubicBezTo>
                    <a:pt x="1890" y="7570"/>
                    <a:pt x="1889" y="7600"/>
                    <a:pt x="1886" y="7622"/>
                  </a:cubicBezTo>
                  <a:cubicBezTo>
                    <a:pt x="1884" y="7645"/>
                    <a:pt x="1881" y="7664"/>
                    <a:pt x="1876" y="7677"/>
                  </a:cubicBezTo>
                  <a:cubicBezTo>
                    <a:pt x="1871" y="7691"/>
                    <a:pt x="1865" y="7701"/>
                    <a:pt x="1858" y="7707"/>
                  </a:cubicBezTo>
                  <a:cubicBezTo>
                    <a:pt x="1851" y="7712"/>
                    <a:pt x="1842" y="7715"/>
                    <a:pt x="1833" y="7715"/>
                  </a:cubicBezTo>
                  <a:lnTo>
                    <a:pt x="558" y="7715"/>
                  </a:lnTo>
                  <a:cubicBezTo>
                    <a:pt x="548" y="7715"/>
                    <a:pt x="540" y="7713"/>
                    <a:pt x="533" y="7708"/>
                  </a:cubicBezTo>
                  <a:cubicBezTo>
                    <a:pt x="525" y="7703"/>
                    <a:pt x="519" y="7695"/>
                    <a:pt x="515" y="7682"/>
                  </a:cubicBezTo>
                  <a:cubicBezTo>
                    <a:pt x="510" y="7670"/>
                    <a:pt x="506" y="7654"/>
                    <a:pt x="504" y="7635"/>
                  </a:cubicBezTo>
                  <a:cubicBezTo>
                    <a:pt x="502" y="7615"/>
                    <a:pt x="500" y="7590"/>
                    <a:pt x="500" y="7561"/>
                  </a:cubicBezTo>
                  <a:cubicBezTo>
                    <a:pt x="500" y="7530"/>
                    <a:pt x="502" y="7505"/>
                    <a:pt x="504" y="7485"/>
                  </a:cubicBezTo>
                  <a:cubicBezTo>
                    <a:pt x="506" y="7465"/>
                    <a:pt x="510" y="7450"/>
                    <a:pt x="515" y="7439"/>
                  </a:cubicBezTo>
                  <a:cubicBezTo>
                    <a:pt x="519" y="7428"/>
                    <a:pt x="525" y="7420"/>
                    <a:pt x="533" y="7415"/>
                  </a:cubicBezTo>
                  <a:cubicBezTo>
                    <a:pt x="540" y="7410"/>
                    <a:pt x="548" y="7408"/>
                    <a:pt x="558" y="7408"/>
                  </a:cubicBezTo>
                  <a:lnTo>
                    <a:pt x="716" y="7408"/>
                  </a:lnTo>
                  <a:cubicBezTo>
                    <a:pt x="669" y="7375"/>
                    <a:pt x="629" y="7343"/>
                    <a:pt x="598" y="7314"/>
                  </a:cubicBezTo>
                  <a:cubicBezTo>
                    <a:pt x="567" y="7284"/>
                    <a:pt x="543" y="7256"/>
                    <a:pt x="525" y="7229"/>
                  </a:cubicBezTo>
                  <a:cubicBezTo>
                    <a:pt x="507" y="7203"/>
                    <a:pt x="494" y="7176"/>
                    <a:pt x="487" y="7149"/>
                  </a:cubicBezTo>
                  <a:cubicBezTo>
                    <a:pt x="480" y="7122"/>
                    <a:pt x="476" y="7096"/>
                    <a:pt x="476" y="7069"/>
                  </a:cubicBezTo>
                  <a:close/>
                  <a:moveTo>
                    <a:pt x="476" y="8661"/>
                  </a:moveTo>
                  <a:cubicBezTo>
                    <a:pt x="476" y="8547"/>
                    <a:pt x="492" y="8448"/>
                    <a:pt x="523" y="8364"/>
                  </a:cubicBezTo>
                  <a:cubicBezTo>
                    <a:pt x="554" y="8280"/>
                    <a:pt x="599" y="8211"/>
                    <a:pt x="659" y="8156"/>
                  </a:cubicBezTo>
                  <a:cubicBezTo>
                    <a:pt x="719" y="8101"/>
                    <a:pt x="793" y="8060"/>
                    <a:pt x="881" y="8034"/>
                  </a:cubicBezTo>
                  <a:cubicBezTo>
                    <a:pt x="968" y="8007"/>
                    <a:pt x="1069" y="7994"/>
                    <a:pt x="1182" y="7994"/>
                  </a:cubicBezTo>
                  <a:cubicBezTo>
                    <a:pt x="1291" y="7994"/>
                    <a:pt x="1390" y="8008"/>
                    <a:pt x="1480" y="8037"/>
                  </a:cubicBezTo>
                  <a:cubicBezTo>
                    <a:pt x="1569" y="8065"/>
                    <a:pt x="1647" y="8109"/>
                    <a:pt x="1711" y="8167"/>
                  </a:cubicBezTo>
                  <a:cubicBezTo>
                    <a:pt x="1776" y="8225"/>
                    <a:pt x="1826" y="8298"/>
                    <a:pt x="1861" y="8385"/>
                  </a:cubicBezTo>
                  <a:cubicBezTo>
                    <a:pt x="1897" y="8473"/>
                    <a:pt x="1914" y="8576"/>
                    <a:pt x="1914" y="8693"/>
                  </a:cubicBezTo>
                  <a:cubicBezTo>
                    <a:pt x="1914" y="8806"/>
                    <a:pt x="1899" y="8905"/>
                    <a:pt x="1867" y="8989"/>
                  </a:cubicBezTo>
                  <a:cubicBezTo>
                    <a:pt x="1836" y="9073"/>
                    <a:pt x="1790" y="9142"/>
                    <a:pt x="1730" y="9198"/>
                  </a:cubicBezTo>
                  <a:cubicBezTo>
                    <a:pt x="1670" y="9253"/>
                    <a:pt x="1596" y="9294"/>
                    <a:pt x="1508" y="9320"/>
                  </a:cubicBezTo>
                  <a:cubicBezTo>
                    <a:pt x="1421" y="9347"/>
                    <a:pt x="1321" y="9361"/>
                    <a:pt x="1208" y="9361"/>
                  </a:cubicBezTo>
                  <a:cubicBezTo>
                    <a:pt x="1099" y="9361"/>
                    <a:pt x="1000" y="9346"/>
                    <a:pt x="910" y="9317"/>
                  </a:cubicBezTo>
                  <a:cubicBezTo>
                    <a:pt x="820" y="9288"/>
                    <a:pt x="743" y="9244"/>
                    <a:pt x="678" y="9186"/>
                  </a:cubicBezTo>
                  <a:cubicBezTo>
                    <a:pt x="614" y="9128"/>
                    <a:pt x="564" y="9055"/>
                    <a:pt x="529" y="8968"/>
                  </a:cubicBezTo>
                  <a:cubicBezTo>
                    <a:pt x="494" y="8881"/>
                    <a:pt x="476" y="8779"/>
                    <a:pt x="476" y="8661"/>
                  </a:cubicBezTo>
                  <a:close/>
                  <a:moveTo>
                    <a:pt x="476" y="11125"/>
                  </a:moveTo>
                  <a:cubicBezTo>
                    <a:pt x="476" y="11038"/>
                    <a:pt x="490" y="10965"/>
                    <a:pt x="519" y="10905"/>
                  </a:cubicBezTo>
                  <a:cubicBezTo>
                    <a:pt x="548" y="10846"/>
                    <a:pt x="586" y="10798"/>
                    <a:pt x="635" y="10761"/>
                  </a:cubicBezTo>
                  <a:cubicBezTo>
                    <a:pt x="685" y="10724"/>
                    <a:pt x="742" y="10698"/>
                    <a:pt x="808" y="10682"/>
                  </a:cubicBezTo>
                  <a:cubicBezTo>
                    <a:pt x="874" y="10665"/>
                    <a:pt x="953" y="10657"/>
                    <a:pt x="1045" y="10657"/>
                  </a:cubicBezTo>
                  <a:lnTo>
                    <a:pt x="1833" y="10657"/>
                  </a:lnTo>
                  <a:cubicBezTo>
                    <a:pt x="1842" y="10657"/>
                    <a:pt x="1851" y="10660"/>
                    <a:pt x="1858" y="10666"/>
                  </a:cubicBezTo>
                  <a:cubicBezTo>
                    <a:pt x="1865" y="10672"/>
                    <a:pt x="1871" y="10681"/>
                    <a:pt x="1876" y="10694"/>
                  </a:cubicBezTo>
                  <a:cubicBezTo>
                    <a:pt x="1881" y="10708"/>
                    <a:pt x="1884" y="10726"/>
                    <a:pt x="1886" y="10749"/>
                  </a:cubicBezTo>
                  <a:cubicBezTo>
                    <a:pt x="1889" y="10773"/>
                    <a:pt x="1890" y="10802"/>
                    <a:pt x="1890" y="10836"/>
                  </a:cubicBezTo>
                  <a:cubicBezTo>
                    <a:pt x="1890" y="10871"/>
                    <a:pt x="1889" y="10901"/>
                    <a:pt x="1886" y="10924"/>
                  </a:cubicBezTo>
                  <a:cubicBezTo>
                    <a:pt x="1884" y="10947"/>
                    <a:pt x="1881" y="10966"/>
                    <a:pt x="1876" y="10979"/>
                  </a:cubicBezTo>
                  <a:cubicBezTo>
                    <a:pt x="1871" y="10992"/>
                    <a:pt x="1865" y="11002"/>
                    <a:pt x="1858" y="11008"/>
                  </a:cubicBezTo>
                  <a:cubicBezTo>
                    <a:pt x="1851" y="11013"/>
                    <a:pt x="1842" y="11016"/>
                    <a:pt x="1833" y="11016"/>
                  </a:cubicBezTo>
                  <a:lnTo>
                    <a:pt x="1105" y="11016"/>
                  </a:lnTo>
                  <a:cubicBezTo>
                    <a:pt x="1043" y="11016"/>
                    <a:pt x="995" y="11021"/>
                    <a:pt x="959" y="11030"/>
                  </a:cubicBezTo>
                  <a:cubicBezTo>
                    <a:pt x="924" y="11039"/>
                    <a:pt x="894" y="11052"/>
                    <a:pt x="869" y="11069"/>
                  </a:cubicBezTo>
                  <a:cubicBezTo>
                    <a:pt x="843" y="11086"/>
                    <a:pt x="824" y="11108"/>
                    <a:pt x="810" y="11135"/>
                  </a:cubicBezTo>
                  <a:cubicBezTo>
                    <a:pt x="796" y="11163"/>
                    <a:pt x="789" y="11194"/>
                    <a:pt x="789" y="11231"/>
                  </a:cubicBezTo>
                  <a:cubicBezTo>
                    <a:pt x="789" y="11276"/>
                    <a:pt x="806" y="11323"/>
                    <a:pt x="839" y="11369"/>
                  </a:cubicBezTo>
                  <a:cubicBezTo>
                    <a:pt x="873" y="11416"/>
                    <a:pt x="921" y="11465"/>
                    <a:pt x="985" y="11515"/>
                  </a:cubicBezTo>
                  <a:lnTo>
                    <a:pt x="1833" y="11515"/>
                  </a:lnTo>
                  <a:cubicBezTo>
                    <a:pt x="1842" y="11515"/>
                    <a:pt x="1851" y="11518"/>
                    <a:pt x="1858" y="11524"/>
                  </a:cubicBezTo>
                  <a:cubicBezTo>
                    <a:pt x="1865" y="11529"/>
                    <a:pt x="1871" y="11539"/>
                    <a:pt x="1876" y="11553"/>
                  </a:cubicBezTo>
                  <a:cubicBezTo>
                    <a:pt x="1881" y="11567"/>
                    <a:pt x="1884" y="11585"/>
                    <a:pt x="1886" y="11608"/>
                  </a:cubicBezTo>
                  <a:cubicBezTo>
                    <a:pt x="1889" y="11631"/>
                    <a:pt x="1890" y="11660"/>
                    <a:pt x="1890" y="11695"/>
                  </a:cubicBezTo>
                  <a:cubicBezTo>
                    <a:pt x="1890" y="11730"/>
                    <a:pt x="1889" y="11760"/>
                    <a:pt x="1886" y="11782"/>
                  </a:cubicBezTo>
                  <a:cubicBezTo>
                    <a:pt x="1884" y="11805"/>
                    <a:pt x="1881" y="11824"/>
                    <a:pt x="1876" y="11837"/>
                  </a:cubicBezTo>
                  <a:cubicBezTo>
                    <a:pt x="1871" y="11851"/>
                    <a:pt x="1865" y="11861"/>
                    <a:pt x="1858" y="11867"/>
                  </a:cubicBezTo>
                  <a:cubicBezTo>
                    <a:pt x="1851" y="11872"/>
                    <a:pt x="1842" y="11875"/>
                    <a:pt x="1833" y="11875"/>
                  </a:cubicBezTo>
                  <a:lnTo>
                    <a:pt x="558" y="11875"/>
                  </a:lnTo>
                  <a:cubicBezTo>
                    <a:pt x="548" y="11875"/>
                    <a:pt x="540" y="11873"/>
                    <a:pt x="533" y="11868"/>
                  </a:cubicBezTo>
                  <a:cubicBezTo>
                    <a:pt x="525" y="11863"/>
                    <a:pt x="519" y="11855"/>
                    <a:pt x="515" y="11842"/>
                  </a:cubicBezTo>
                  <a:cubicBezTo>
                    <a:pt x="510" y="11830"/>
                    <a:pt x="506" y="11814"/>
                    <a:pt x="504" y="11795"/>
                  </a:cubicBezTo>
                  <a:cubicBezTo>
                    <a:pt x="502" y="11775"/>
                    <a:pt x="500" y="11750"/>
                    <a:pt x="500" y="11721"/>
                  </a:cubicBezTo>
                  <a:cubicBezTo>
                    <a:pt x="500" y="11690"/>
                    <a:pt x="502" y="11665"/>
                    <a:pt x="504" y="11645"/>
                  </a:cubicBezTo>
                  <a:cubicBezTo>
                    <a:pt x="506" y="11625"/>
                    <a:pt x="510" y="11610"/>
                    <a:pt x="515" y="11599"/>
                  </a:cubicBezTo>
                  <a:cubicBezTo>
                    <a:pt x="519" y="11588"/>
                    <a:pt x="525" y="11580"/>
                    <a:pt x="533" y="11575"/>
                  </a:cubicBezTo>
                  <a:cubicBezTo>
                    <a:pt x="540" y="11570"/>
                    <a:pt x="548" y="11568"/>
                    <a:pt x="558" y="11568"/>
                  </a:cubicBezTo>
                  <a:lnTo>
                    <a:pt x="705" y="11568"/>
                  </a:lnTo>
                  <a:cubicBezTo>
                    <a:pt x="629" y="11497"/>
                    <a:pt x="571" y="11426"/>
                    <a:pt x="533" y="11353"/>
                  </a:cubicBezTo>
                  <a:cubicBezTo>
                    <a:pt x="495" y="11280"/>
                    <a:pt x="476" y="11204"/>
                    <a:pt x="476" y="11125"/>
                  </a:cubicBezTo>
                  <a:close/>
                  <a:moveTo>
                    <a:pt x="476" y="12792"/>
                  </a:moveTo>
                  <a:cubicBezTo>
                    <a:pt x="476" y="12692"/>
                    <a:pt x="486" y="12606"/>
                    <a:pt x="505" y="12535"/>
                  </a:cubicBezTo>
                  <a:cubicBezTo>
                    <a:pt x="525" y="12464"/>
                    <a:pt x="555" y="12406"/>
                    <a:pt x="595" y="12360"/>
                  </a:cubicBezTo>
                  <a:cubicBezTo>
                    <a:pt x="636" y="12315"/>
                    <a:pt x="688" y="12281"/>
                    <a:pt x="752" y="12260"/>
                  </a:cubicBezTo>
                  <a:cubicBezTo>
                    <a:pt x="816" y="12239"/>
                    <a:pt x="892" y="12229"/>
                    <a:pt x="979" y="12229"/>
                  </a:cubicBezTo>
                  <a:lnTo>
                    <a:pt x="1837" y="12229"/>
                  </a:lnTo>
                  <a:cubicBezTo>
                    <a:pt x="1850" y="12229"/>
                    <a:pt x="1861" y="12234"/>
                    <a:pt x="1869" y="12243"/>
                  </a:cubicBezTo>
                  <a:cubicBezTo>
                    <a:pt x="1876" y="12253"/>
                    <a:pt x="1882" y="12268"/>
                    <a:pt x="1885" y="12288"/>
                  </a:cubicBezTo>
                  <a:cubicBezTo>
                    <a:pt x="1888" y="12309"/>
                    <a:pt x="1890" y="12339"/>
                    <a:pt x="1890" y="12379"/>
                  </a:cubicBezTo>
                  <a:cubicBezTo>
                    <a:pt x="1890" y="12422"/>
                    <a:pt x="1888" y="12453"/>
                    <a:pt x="1885" y="12473"/>
                  </a:cubicBezTo>
                  <a:cubicBezTo>
                    <a:pt x="1882" y="12492"/>
                    <a:pt x="1876" y="12506"/>
                    <a:pt x="1869" y="12514"/>
                  </a:cubicBezTo>
                  <a:cubicBezTo>
                    <a:pt x="1861" y="12522"/>
                    <a:pt x="1850" y="12526"/>
                    <a:pt x="1837" y="12526"/>
                  </a:cubicBezTo>
                  <a:lnTo>
                    <a:pt x="1736" y="12526"/>
                  </a:lnTo>
                  <a:cubicBezTo>
                    <a:pt x="1792" y="12579"/>
                    <a:pt x="1836" y="12638"/>
                    <a:pt x="1867" y="12706"/>
                  </a:cubicBezTo>
                  <a:cubicBezTo>
                    <a:pt x="1899" y="12773"/>
                    <a:pt x="1914" y="12847"/>
                    <a:pt x="1914" y="12929"/>
                  </a:cubicBezTo>
                  <a:cubicBezTo>
                    <a:pt x="1914" y="12997"/>
                    <a:pt x="1906" y="13059"/>
                    <a:pt x="1888" y="13116"/>
                  </a:cubicBezTo>
                  <a:cubicBezTo>
                    <a:pt x="1870" y="13173"/>
                    <a:pt x="1844" y="13222"/>
                    <a:pt x="1809" y="13263"/>
                  </a:cubicBezTo>
                  <a:cubicBezTo>
                    <a:pt x="1774" y="13305"/>
                    <a:pt x="1731" y="13337"/>
                    <a:pt x="1680" y="13360"/>
                  </a:cubicBezTo>
                  <a:cubicBezTo>
                    <a:pt x="1628" y="13383"/>
                    <a:pt x="1568" y="13394"/>
                    <a:pt x="1500" y="13394"/>
                  </a:cubicBezTo>
                  <a:cubicBezTo>
                    <a:pt x="1425" y="13394"/>
                    <a:pt x="1361" y="13379"/>
                    <a:pt x="1306" y="13350"/>
                  </a:cubicBezTo>
                  <a:cubicBezTo>
                    <a:pt x="1251" y="13321"/>
                    <a:pt x="1206" y="13278"/>
                    <a:pt x="1170" y="13220"/>
                  </a:cubicBezTo>
                  <a:cubicBezTo>
                    <a:pt x="1134" y="13163"/>
                    <a:pt x="1108" y="13091"/>
                    <a:pt x="1091" y="13005"/>
                  </a:cubicBezTo>
                  <a:cubicBezTo>
                    <a:pt x="1074" y="12919"/>
                    <a:pt x="1065" y="12820"/>
                    <a:pt x="1065" y="12706"/>
                  </a:cubicBezTo>
                  <a:lnTo>
                    <a:pt x="1065" y="12582"/>
                  </a:lnTo>
                  <a:lnTo>
                    <a:pt x="988" y="12582"/>
                  </a:lnTo>
                  <a:cubicBezTo>
                    <a:pt x="948" y="12582"/>
                    <a:pt x="913" y="12586"/>
                    <a:pt x="883" y="12594"/>
                  </a:cubicBezTo>
                  <a:cubicBezTo>
                    <a:pt x="853" y="12602"/>
                    <a:pt x="828" y="12615"/>
                    <a:pt x="808" y="12634"/>
                  </a:cubicBezTo>
                  <a:cubicBezTo>
                    <a:pt x="788" y="12653"/>
                    <a:pt x="773" y="12677"/>
                    <a:pt x="763" y="12708"/>
                  </a:cubicBezTo>
                  <a:cubicBezTo>
                    <a:pt x="754" y="12739"/>
                    <a:pt x="749" y="12778"/>
                    <a:pt x="749" y="12824"/>
                  </a:cubicBezTo>
                  <a:cubicBezTo>
                    <a:pt x="749" y="12884"/>
                    <a:pt x="756" y="12937"/>
                    <a:pt x="769" y="12984"/>
                  </a:cubicBezTo>
                  <a:cubicBezTo>
                    <a:pt x="783" y="13032"/>
                    <a:pt x="797" y="13073"/>
                    <a:pt x="813" y="13109"/>
                  </a:cubicBezTo>
                  <a:cubicBezTo>
                    <a:pt x="830" y="13146"/>
                    <a:pt x="844" y="13176"/>
                    <a:pt x="858" y="13200"/>
                  </a:cubicBezTo>
                  <a:cubicBezTo>
                    <a:pt x="871" y="13225"/>
                    <a:pt x="878" y="13244"/>
                    <a:pt x="878" y="13260"/>
                  </a:cubicBezTo>
                  <a:cubicBezTo>
                    <a:pt x="878" y="13270"/>
                    <a:pt x="874" y="13279"/>
                    <a:pt x="868" y="13287"/>
                  </a:cubicBezTo>
                  <a:cubicBezTo>
                    <a:pt x="861" y="13296"/>
                    <a:pt x="852" y="13302"/>
                    <a:pt x="839" y="13307"/>
                  </a:cubicBezTo>
                  <a:cubicBezTo>
                    <a:pt x="827" y="13313"/>
                    <a:pt x="812" y="13317"/>
                    <a:pt x="793" y="13320"/>
                  </a:cubicBezTo>
                  <a:cubicBezTo>
                    <a:pt x="775" y="13322"/>
                    <a:pt x="755" y="13324"/>
                    <a:pt x="733" y="13324"/>
                  </a:cubicBezTo>
                  <a:cubicBezTo>
                    <a:pt x="704" y="13324"/>
                    <a:pt x="681" y="13322"/>
                    <a:pt x="663" y="13317"/>
                  </a:cubicBezTo>
                  <a:cubicBezTo>
                    <a:pt x="646" y="13312"/>
                    <a:pt x="631" y="13303"/>
                    <a:pt x="617" y="13290"/>
                  </a:cubicBezTo>
                  <a:cubicBezTo>
                    <a:pt x="603" y="13276"/>
                    <a:pt x="588" y="13253"/>
                    <a:pt x="571" y="13220"/>
                  </a:cubicBezTo>
                  <a:cubicBezTo>
                    <a:pt x="554" y="13186"/>
                    <a:pt x="539" y="13147"/>
                    <a:pt x="525" y="13102"/>
                  </a:cubicBezTo>
                  <a:cubicBezTo>
                    <a:pt x="510" y="13058"/>
                    <a:pt x="499" y="13009"/>
                    <a:pt x="490" y="12956"/>
                  </a:cubicBezTo>
                  <a:cubicBezTo>
                    <a:pt x="481" y="12903"/>
                    <a:pt x="476" y="12848"/>
                    <a:pt x="476" y="12792"/>
                  </a:cubicBezTo>
                  <a:close/>
                  <a:moveTo>
                    <a:pt x="476" y="13709"/>
                  </a:moveTo>
                  <a:cubicBezTo>
                    <a:pt x="476" y="13697"/>
                    <a:pt x="477" y="13683"/>
                    <a:pt x="478" y="13669"/>
                  </a:cubicBezTo>
                  <a:cubicBezTo>
                    <a:pt x="480" y="13655"/>
                    <a:pt x="482" y="13640"/>
                    <a:pt x="485" y="13625"/>
                  </a:cubicBezTo>
                  <a:cubicBezTo>
                    <a:pt x="489" y="13610"/>
                    <a:pt x="493" y="13596"/>
                    <a:pt x="497" y="13585"/>
                  </a:cubicBezTo>
                  <a:cubicBezTo>
                    <a:pt x="501" y="13573"/>
                    <a:pt x="506" y="13565"/>
                    <a:pt x="510" y="13560"/>
                  </a:cubicBezTo>
                  <a:cubicBezTo>
                    <a:pt x="515" y="13554"/>
                    <a:pt x="520" y="13551"/>
                    <a:pt x="526" y="13548"/>
                  </a:cubicBezTo>
                  <a:cubicBezTo>
                    <a:pt x="532" y="13546"/>
                    <a:pt x="540" y="13544"/>
                    <a:pt x="550" y="13542"/>
                  </a:cubicBezTo>
                  <a:cubicBezTo>
                    <a:pt x="560" y="13540"/>
                    <a:pt x="575" y="13538"/>
                    <a:pt x="595" y="13538"/>
                  </a:cubicBezTo>
                  <a:cubicBezTo>
                    <a:pt x="615" y="13537"/>
                    <a:pt x="642" y="13536"/>
                    <a:pt x="676" y="13536"/>
                  </a:cubicBezTo>
                  <a:cubicBezTo>
                    <a:pt x="711" y="13536"/>
                    <a:pt x="739" y="13537"/>
                    <a:pt x="761" y="13539"/>
                  </a:cubicBezTo>
                  <a:cubicBezTo>
                    <a:pt x="783" y="13541"/>
                    <a:pt x="800" y="13544"/>
                    <a:pt x="812" y="13548"/>
                  </a:cubicBezTo>
                  <a:cubicBezTo>
                    <a:pt x="824" y="13551"/>
                    <a:pt x="833" y="13556"/>
                    <a:pt x="838" y="13563"/>
                  </a:cubicBezTo>
                  <a:cubicBezTo>
                    <a:pt x="843" y="13569"/>
                    <a:pt x="845" y="13577"/>
                    <a:pt x="845" y="13586"/>
                  </a:cubicBezTo>
                  <a:cubicBezTo>
                    <a:pt x="845" y="13594"/>
                    <a:pt x="843" y="13602"/>
                    <a:pt x="840" y="13612"/>
                  </a:cubicBezTo>
                  <a:cubicBezTo>
                    <a:pt x="837" y="13621"/>
                    <a:pt x="833" y="13632"/>
                    <a:pt x="829" y="13644"/>
                  </a:cubicBezTo>
                  <a:cubicBezTo>
                    <a:pt x="825" y="13656"/>
                    <a:pt x="822" y="13669"/>
                    <a:pt x="818" y="13683"/>
                  </a:cubicBezTo>
                  <a:cubicBezTo>
                    <a:pt x="815" y="13698"/>
                    <a:pt x="813" y="13713"/>
                    <a:pt x="813" y="13731"/>
                  </a:cubicBezTo>
                  <a:cubicBezTo>
                    <a:pt x="813" y="13751"/>
                    <a:pt x="818" y="13771"/>
                    <a:pt x="826" y="13791"/>
                  </a:cubicBezTo>
                  <a:cubicBezTo>
                    <a:pt x="834" y="13811"/>
                    <a:pt x="846" y="13831"/>
                    <a:pt x="864" y="13853"/>
                  </a:cubicBezTo>
                  <a:cubicBezTo>
                    <a:pt x="881" y="13874"/>
                    <a:pt x="904" y="13897"/>
                    <a:pt x="932" y="13920"/>
                  </a:cubicBezTo>
                  <a:cubicBezTo>
                    <a:pt x="961" y="13943"/>
                    <a:pt x="996" y="13968"/>
                    <a:pt x="1038" y="13995"/>
                  </a:cubicBezTo>
                  <a:lnTo>
                    <a:pt x="1833" y="13995"/>
                  </a:lnTo>
                  <a:cubicBezTo>
                    <a:pt x="1842" y="13995"/>
                    <a:pt x="1851" y="13998"/>
                    <a:pt x="1858" y="14004"/>
                  </a:cubicBezTo>
                  <a:cubicBezTo>
                    <a:pt x="1865" y="14009"/>
                    <a:pt x="1871" y="14019"/>
                    <a:pt x="1876" y="14033"/>
                  </a:cubicBezTo>
                  <a:cubicBezTo>
                    <a:pt x="1881" y="14047"/>
                    <a:pt x="1884" y="14065"/>
                    <a:pt x="1886" y="14088"/>
                  </a:cubicBezTo>
                  <a:cubicBezTo>
                    <a:pt x="1889" y="14111"/>
                    <a:pt x="1890" y="14140"/>
                    <a:pt x="1890" y="14175"/>
                  </a:cubicBezTo>
                  <a:cubicBezTo>
                    <a:pt x="1890" y="14210"/>
                    <a:pt x="1889" y="14240"/>
                    <a:pt x="1886" y="14262"/>
                  </a:cubicBezTo>
                  <a:cubicBezTo>
                    <a:pt x="1884" y="14285"/>
                    <a:pt x="1881" y="14304"/>
                    <a:pt x="1876" y="14317"/>
                  </a:cubicBezTo>
                  <a:cubicBezTo>
                    <a:pt x="1871" y="14331"/>
                    <a:pt x="1865" y="14341"/>
                    <a:pt x="1858" y="14347"/>
                  </a:cubicBezTo>
                  <a:cubicBezTo>
                    <a:pt x="1851" y="14352"/>
                    <a:pt x="1842" y="14355"/>
                    <a:pt x="1833" y="14355"/>
                  </a:cubicBezTo>
                  <a:lnTo>
                    <a:pt x="558" y="14355"/>
                  </a:lnTo>
                  <a:cubicBezTo>
                    <a:pt x="548" y="14355"/>
                    <a:pt x="540" y="14353"/>
                    <a:pt x="533" y="14348"/>
                  </a:cubicBezTo>
                  <a:cubicBezTo>
                    <a:pt x="525" y="14343"/>
                    <a:pt x="519" y="14335"/>
                    <a:pt x="515" y="14322"/>
                  </a:cubicBezTo>
                  <a:cubicBezTo>
                    <a:pt x="510" y="14310"/>
                    <a:pt x="506" y="14294"/>
                    <a:pt x="504" y="14275"/>
                  </a:cubicBezTo>
                  <a:cubicBezTo>
                    <a:pt x="502" y="14255"/>
                    <a:pt x="500" y="14230"/>
                    <a:pt x="500" y="14201"/>
                  </a:cubicBezTo>
                  <a:cubicBezTo>
                    <a:pt x="500" y="14170"/>
                    <a:pt x="502" y="14145"/>
                    <a:pt x="504" y="14125"/>
                  </a:cubicBezTo>
                  <a:cubicBezTo>
                    <a:pt x="506" y="14105"/>
                    <a:pt x="510" y="14090"/>
                    <a:pt x="515" y="14079"/>
                  </a:cubicBezTo>
                  <a:cubicBezTo>
                    <a:pt x="519" y="14068"/>
                    <a:pt x="525" y="14060"/>
                    <a:pt x="533" y="14055"/>
                  </a:cubicBezTo>
                  <a:cubicBezTo>
                    <a:pt x="540" y="14050"/>
                    <a:pt x="548" y="14048"/>
                    <a:pt x="558" y="14048"/>
                  </a:cubicBezTo>
                  <a:lnTo>
                    <a:pt x="716" y="14048"/>
                  </a:lnTo>
                  <a:cubicBezTo>
                    <a:pt x="669" y="14015"/>
                    <a:pt x="629" y="13983"/>
                    <a:pt x="598" y="13954"/>
                  </a:cubicBezTo>
                  <a:cubicBezTo>
                    <a:pt x="567" y="13924"/>
                    <a:pt x="543" y="13896"/>
                    <a:pt x="525" y="13869"/>
                  </a:cubicBezTo>
                  <a:cubicBezTo>
                    <a:pt x="507" y="13843"/>
                    <a:pt x="494" y="13816"/>
                    <a:pt x="487" y="13789"/>
                  </a:cubicBezTo>
                  <a:cubicBezTo>
                    <a:pt x="480" y="13762"/>
                    <a:pt x="476" y="13736"/>
                    <a:pt x="476" y="13709"/>
                  </a:cubicBezTo>
                  <a:close/>
                  <a:moveTo>
                    <a:pt x="164" y="515"/>
                  </a:moveTo>
                  <a:cubicBezTo>
                    <a:pt x="164" y="480"/>
                    <a:pt x="166" y="451"/>
                    <a:pt x="168" y="427"/>
                  </a:cubicBezTo>
                  <a:cubicBezTo>
                    <a:pt x="170" y="404"/>
                    <a:pt x="174" y="386"/>
                    <a:pt x="179" y="372"/>
                  </a:cubicBezTo>
                  <a:cubicBezTo>
                    <a:pt x="185" y="359"/>
                    <a:pt x="191" y="349"/>
                    <a:pt x="199" y="344"/>
                  </a:cubicBezTo>
                  <a:cubicBezTo>
                    <a:pt x="206" y="338"/>
                    <a:pt x="215" y="335"/>
                    <a:pt x="224" y="335"/>
                  </a:cubicBezTo>
                  <a:lnTo>
                    <a:pt x="509" y="335"/>
                  </a:lnTo>
                  <a:lnTo>
                    <a:pt x="509" y="58"/>
                  </a:lnTo>
                  <a:cubicBezTo>
                    <a:pt x="509" y="48"/>
                    <a:pt x="511" y="40"/>
                    <a:pt x="516" y="33"/>
                  </a:cubicBezTo>
                  <a:cubicBezTo>
                    <a:pt x="521" y="25"/>
                    <a:pt x="529" y="20"/>
                    <a:pt x="540" y="15"/>
                  </a:cubicBezTo>
                  <a:cubicBezTo>
                    <a:pt x="551" y="10"/>
                    <a:pt x="566" y="6"/>
                    <a:pt x="585" y="4"/>
                  </a:cubicBezTo>
                  <a:cubicBezTo>
                    <a:pt x="604" y="2"/>
                    <a:pt x="627" y="0"/>
                    <a:pt x="655" y="0"/>
                  </a:cubicBezTo>
                  <a:cubicBezTo>
                    <a:pt x="707" y="0"/>
                    <a:pt x="745" y="5"/>
                    <a:pt x="767" y="15"/>
                  </a:cubicBezTo>
                  <a:cubicBezTo>
                    <a:pt x="789" y="24"/>
                    <a:pt x="801" y="38"/>
                    <a:pt x="801" y="56"/>
                  </a:cubicBezTo>
                  <a:lnTo>
                    <a:pt x="801" y="335"/>
                  </a:lnTo>
                  <a:lnTo>
                    <a:pt x="1400" y="335"/>
                  </a:lnTo>
                  <a:cubicBezTo>
                    <a:pt x="1469" y="335"/>
                    <a:pt x="1521" y="324"/>
                    <a:pt x="1556" y="302"/>
                  </a:cubicBezTo>
                  <a:cubicBezTo>
                    <a:pt x="1591" y="280"/>
                    <a:pt x="1608" y="241"/>
                    <a:pt x="1608" y="185"/>
                  </a:cubicBezTo>
                  <a:cubicBezTo>
                    <a:pt x="1608" y="166"/>
                    <a:pt x="1607" y="149"/>
                    <a:pt x="1603" y="133"/>
                  </a:cubicBezTo>
                  <a:cubicBezTo>
                    <a:pt x="1600" y="118"/>
                    <a:pt x="1596" y="105"/>
                    <a:pt x="1592" y="93"/>
                  </a:cubicBezTo>
                  <a:cubicBezTo>
                    <a:pt x="1588" y="81"/>
                    <a:pt x="1584" y="71"/>
                    <a:pt x="1581" y="63"/>
                  </a:cubicBezTo>
                  <a:cubicBezTo>
                    <a:pt x="1577" y="55"/>
                    <a:pt x="1576" y="47"/>
                    <a:pt x="1576" y="40"/>
                  </a:cubicBezTo>
                  <a:cubicBezTo>
                    <a:pt x="1576" y="35"/>
                    <a:pt x="1577" y="29"/>
                    <a:pt x="1581" y="24"/>
                  </a:cubicBezTo>
                  <a:cubicBezTo>
                    <a:pt x="1584" y="19"/>
                    <a:pt x="1591" y="15"/>
                    <a:pt x="1601" y="12"/>
                  </a:cubicBezTo>
                  <a:cubicBezTo>
                    <a:pt x="1611" y="9"/>
                    <a:pt x="1624" y="6"/>
                    <a:pt x="1641" y="4"/>
                  </a:cubicBezTo>
                  <a:cubicBezTo>
                    <a:pt x="1658" y="2"/>
                    <a:pt x="1680" y="0"/>
                    <a:pt x="1707" y="0"/>
                  </a:cubicBezTo>
                  <a:cubicBezTo>
                    <a:pt x="1749" y="0"/>
                    <a:pt x="1781" y="3"/>
                    <a:pt x="1804" y="8"/>
                  </a:cubicBezTo>
                  <a:cubicBezTo>
                    <a:pt x="1826" y="14"/>
                    <a:pt x="1842" y="20"/>
                    <a:pt x="1851" y="29"/>
                  </a:cubicBezTo>
                  <a:cubicBezTo>
                    <a:pt x="1860" y="38"/>
                    <a:pt x="1868" y="50"/>
                    <a:pt x="1875" y="67"/>
                  </a:cubicBezTo>
                  <a:cubicBezTo>
                    <a:pt x="1882" y="84"/>
                    <a:pt x="1888" y="103"/>
                    <a:pt x="1894" y="126"/>
                  </a:cubicBezTo>
                  <a:cubicBezTo>
                    <a:pt x="1899" y="148"/>
                    <a:pt x="1903" y="172"/>
                    <a:pt x="1906" y="198"/>
                  </a:cubicBezTo>
                  <a:cubicBezTo>
                    <a:pt x="1909" y="225"/>
                    <a:pt x="1910" y="251"/>
                    <a:pt x="1910" y="278"/>
                  </a:cubicBezTo>
                  <a:cubicBezTo>
                    <a:pt x="1910" y="349"/>
                    <a:pt x="1901" y="411"/>
                    <a:pt x="1883" y="464"/>
                  </a:cubicBezTo>
                  <a:cubicBezTo>
                    <a:pt x="1865" y="516"/>
                    <a:pt x="1837" y="559"/>
                    <a:pt x="1799" y="594"/>
                  </a:cubicBezTo>
                  <a:cubicBezTo>
                    <a:pt x="1762" y="628"/>
                    <a:pt x="1714" y="653"/>
                    <a:pt x="1657" y="670"/>
                  </a:cubicBezTo>
                  <a:cubicBezTo>
                    <a:pt x="1600" y="686"/>
                    <a:pt x="1532" y="694"/>
                    <a:pt x="1454" y="694"/>
                  </a:cubicBezTo>
                  <a:lnTo>
                    <a:pt x="801" y="694"/>
                  </a:lnTo>
                  <a:lnTo>
                    <a:pt x="801" y="847"/>
                  </a:lnTo>
                  <a:cubicBezTo>
                    <a:pt x="801" y="865"/>
                    <a:pt x="789" y="879"/>
                    <a:pt x="767" y="888"/>
                  </a:cubicBezTo>
                  <a:cubicBezTo>
                    <a:pt x="745" y="898"/>
                    <a:pt x="707" y="903"/>
                    <a:pt x="655" y="903"/>
                  </a:cubicBezTo>
                  <a:cubicBezTo>
                    <a:pt x="627" y="903"/>
                    <a:pt x="604" y="901"/>
                    <a:pt x="585" y="899"/>
                  </a:cubicBezTo>
                  <a:cubicBezTo>
                    <a:pt x="566" y="897"/>
                    <a:pt x="551" y="893"/>
                    <a:pt x="540" y="888"/>
                  </a:cubicBezTo>
                  <a:cubicBezTo>
                    <a:pt x="529" y="884"/>
                    <a:pt x="521" y="878"/>
                    <a:pt x="516" y="870"/>
                  </a:cubicBezTo>
                  <a:cubicBezTo>
                    <a:pt x="511" y="863"/>
                    <a:pt x="509" y="855"/>
                    <a:pt x="509" y="845"/>
                  </a:cubicBezTo>
                  <a:lnTo>
                    <a:pt x="509" y="694"/>
                  </a:lnTo>
                  <a:lnTo>
                    <a:pt x="224" y="694"/>
                  </a:lnTo>
                  <a:cubicBezTo>
                    <a:pt x="215" y="694"/>
                    <a:pt x="206" y="691"/>
                    <a:pt x="199" y="686"/>
                  </a:cubicBezTo>
                  <a:cubicBezTo>
                    <a:pt x="191" y="681"/>
                    <a:pt x="185" y="671"/>
                    <a:pt x="179" y="657"/>
                  </a:cubicBezTo>
                  <a:cubicBezTo>
                    <a:pt x="174" y="644"/>
                    <a:pt x="170" y="625"/>
                    <a:pt x="168" y="602"/>
                  </a:cubicBezTo>
                  <a:cubicBezTo>
                    <a:pt x="166" y="578"/>
                    <a:pt x="164" y="549"/>
                    <a:pt x="164" y="515"/>
                  </a:cubicBezTo>
                  <a:close/>
                  <a:moveTo>
                    <a:pt x="164" y="10067"/>
                  </a:moveTo>
                  <a:cubicBezTo>
                    <a:pt x="164" y="10032"/>
                    <a:pt x="166" y="10003"/>
                    <a:pt x="168" y="9979"/>
                  </a:cubicBezTo>
                  <a:cubicBezTo>
                    <a:pt x="170" y="9956"/>
                    <a:pt x="174" y="9938"/>
                    <a:pt x="179" y="9924"/>
                  </a:cubicBezTo>
                  <a:cubicBezTo>
                    <a:pt x="185" y="9911"/>
                    <a:pt x="191" y="9901"/>
                    <a:pt x="199" y="9896"/>
                  </a:cubicBezTo>
                  <a:cubicBezTo>
                    <a:pt x="206" y="9890"/>
                    <a:pt x="215" y="9887"/>
                    <a:pt x="224" y="9887"/>
                  </a:cubicBezTo>
                  <a:lnTo>
                    <a:pt x="509" y="9887"/>
                  </a:lnTo>
                  <a:lnTo>
                    <a:pt x="509" y="9610"/>
                  </a:lnTo>
                  <a:cubicBezTo>
                    <a:pt x="509" y="9600"/>
                    <a:pt x="511" y="9592"/>
                    <a:pt x="516" y="9585"/>
                  </a:cubicBezTo>
                  <a:cubicBezTo>
                    <a:pt x="521" y="9577"/>
                    <a:pt x="529" y="9572"/>
                    <a:pt x="540" y="9567"/>
                  </a:cubicBezTo>
                  <a:cubicBezTo>
                    <a:pt x="551" y="9562"/>
                    <a:pt x="566" y="9558"/>
                    <a:pt x="585" y="9556"/>
                  </a:cubicBezTo>
                  <a:cubicBezTo>
                    <a:pt x="604" y="9554"/>
                    <a:pt x="627" y="9552"/>
                    <a:pt x="655" y="9552"/>
                  </a:cubicBezTo>
                  <a:cubicBezTo>
                    <a:pt x="707" y="9552"/>
                    <a:pt x="745" y="9557"/>
                    <a:pt x="767" y="9567"/>
                  </a:cubicBezTo>
                  <a:cubicBezTo>
                    <a:pt x="789" y="9576"/>
                    <a:pt x="801" y="9590"/>
                    <a:pt x="801" y="9608"/>
                  </a:cubicBezTo>
                  <a:lnTo>
                    <a:pt x="801" y="9887"/>
                  </a:lnTo>
                  <a:lnTo>
                    <a:pt x="1400" y="9887"/>
                  </a:lnTo>
                  <a:cubicBezTo>
                    <a:pt x="1469" y="9887"/>
                    <a:pt x="1521" y="9876"/>
                    <a:pt x="1556" y="9854"/>
                  </a:cubicBezTo>
                  <a:cubicBezTo>
                    <a:pt x="1591" y="9832"/>
                    <a:pt x="1608" y="9793"/>
                    <a:pt x="1608" y="9737"/>
                  </a:cubicBezTo>
                  <a:cubicBezTo>
                    <a:pt x="1608" y="9718"/>
                    <a:pt x="1607" y="9701"/>
                    <a:pt x="1603" y="9685"/>
                  </a:cubicBezTo>
                  <a:cubicBezTo>
                    <a:pt x="1600" y="9670"/>
                    <a:pt x="1596" y="9657"/>
                    <a:pt x="1592" y="9645"/>
                  </a:cubicBezTo>
                  <a:cubicBezTo>
                    <a:pt x="1588" y="9633"/>
                    <a:pt x="1584" y="9623"/>
                    <a:pt x="1581" y="9615"/>
                  </a:cubicBezTo>
                  <a:cubicBezTo>
                    <a:pt x="1577" y="9607"/>
                    <a:pt x="1576" y="9599"/>
                    <a:pt x="1576" y="9592"/>
                  </a:cubicBezTo>
                  <a:cubicBezTo>
                    <a:pt x="1576" y="9587"/>
                    <a:pt x="1577" y="9581"/>
                    <a:pt x="1581" y="9576"/>
                  </a:cubicBezTo>
                  <a:cubicBezTo>
                    <a:pt x="1584" y="9571"/>
                    <a:pt x="1591" y="9567"/>
                    <a:pt x="1601" y="9564"/>
                  </a:cubicBezTo>
                  <a:cubicBezTo>
                    <a:pt x="1611" y="9561"/>
                    <a:pt x="1624" y="9558"/>
                    <a:pt x="1641" y="9556"/>
                  </a:cubicBezTo>
                  <a:cubicBezTo>
                    <a:pt x="1658" y="9554"/>
                    <a:pt x="1680" y="9552"/>
                    <a:pt x="1707" y="9552"/>
                  </a:cubicBezTo>
                  <a:cubicBezTo>
                    <a:pt x="1749" y="9552"/>
                    <a:pt x="1781" y="9555"/>
                    <a:pt x="1804" y="9560"/>
                  </a:cubicBezTo>
                  <a:cubicBezTo>
                    <a:pt x="1826" y="9566"/>
                    <a:pt x="1842" y="9572"/>
                    <a:pt x="1851" y="9581"/>
                  </a:cubicBezTo>
                  <a:cubicBezTo>
                    <a:pt x="1860" y="9590"/>
                    <a:pt x="1868" y="9602"/>
                    <a:pt x="1875" y="9619"/>
                  </a:cubicBezTo>
                  <a:cubicBezTo>
                    <a:pt x="1882" y="9636"/>
                    <a:pt x="1888" y="9655"/>
                    <a:pt x="1894" y="9678"/>
                  </a:cubicBezTo>
                  <a:cubicBezTo>
                    <a:pt x="1899" y="9700"/>
                    <a:pt x="1903" y="9724"/>
                    <a:pt x="1906" y="9750"/>
                  </a:cubicBezTo>
                  <a:cubicBezTo>
                    <a:pt x="1909" y="9777"/>
                    <a:pt x="1910" y="9803"/>
                    <a:pt x="1910" y="9830"/>
                  </a:cubicBezTo>
                  <a:cubicBezTo>
                    <a:pt x="1910" y="9901"/>
                    <a:pt x="1901" y="9963"/>
                    <a:pt x="1883" y="10016"/>
                  </a:cubicBezTo>
                  <a:cubicBezTo>
                    <a:pt x="1865" y="10068"/>
                    <a:pt x="1837" y="10111"/>
                    <a:pt x="1799" y="10146"/>
                  </a:cubicBezTo>
                  <a:cubicBezTo>
                    <a:pt x="1762" y="10180"/>
                    <a:pt x="1714" y="10205"/>
                    <a:pt x="1657" y="10222"/>
                  </a:cubicBezTo>
                  <a:cubicBezTo>
                    <a:pt x="1600" y="10238"/>
                    <a:pt x="1532" y="10246"/>
                    <a:pt x="1454" y="10246"/>
                  </a:cubicBezTo>
                  <a:lnTo>
                    <a:pt x="801" y="10246"/>
                  </a:lnTo>
                  <a:lnTo>
                    <a:pt x="801" y="10399"/>
                  </a:lnTo>
                  <a:cubicBezTo>
                    <a:pt x="801" y="10417"/>
                    <a:pt x="789" y="10431"/>
                    <a:pt x="767" y="10440"/>
                  </a:cubicBezTo>
                  <a:cubicBezTo>
                    <a:pt x="745" y="10450"/>
                    <a:pt x="707" y="10455"/>
                    <a:pt x="655" y="10455"/>
                  </a:cubicBezTo>
                  <a:cubicBezTo>
                    <a:pt x="627" y="10455"/>
                    <a:pt x="604" y="10453"/>
                    <a:pt x="585" y="10451"/>
                  </a:cubicBezTo>
                  <a:cubicBezTo>
                    <a:pt x="566" y="10449"/>
                    <a:pt x="551" y="10445"/>
                    <a:pt x="540" y="10440"/>
                  </a:cubicBezTo>
                  <a:cubicBezTo>
                    <a:pt x="529" y="10436"/>
                    <a:pt x="521" y="10430"/>
                    <a:pt x="516" y="10422"/>
                  </a:cubicBezTo>
                  <a:cubicBezTo>
                    <a:pt x="511" y="10415"/>
                    <a:pt x="509" y="10407"/>
                    <a:pt x="509" y="10397"/>
                  </a:cubicBezTo>
                  <a:lnTo>
                    <a:pt x="509" y="10246"/>
                  </a:lnTo>
                  <a:lnTo>
                    <a:pt x="224" y="10246"/>
                  </a:lnTo>
                  <a:cubicBezTo>
                    <a:pt x="215" y="10246"/>
                    <a:pt x="206" y="10243"/>
                    <a:pt x="199" y="10238"/>
                  </a:cubicBezTo>
                  <a:cubicBezTo>
                    <a:pt x="191" y="10233"/>
                    <a:pt x="185" y="10223"/>
                    <a:pt x="179" y="10209"/>
                  </a:cubicBezTo>
                  <a:cubicBezTo>
                    <a:pt x="174" y="10196"/>
                    <a:pt x="170" y="10177"/>
                    <a:pt x="168" y="10154"/>
                  </a:cubicBezTo>
                  <a:cubicBezTo>
                    <a:pt x="166" y="10130"/>
                    <a:pt x="164" y="10101"/>
                    <a:pt x="164" y="10067"/>
                  </a:cubicBezTo>
                  <a:close/>
                  <a:moveTo>
                    <a:pt x="31" y="6111"/>
                  </a:moveTo>
                  <a:lnTo>
                    <a:pt x="31" y="4807"/>
                  </a:lnTo>
                  <a:cubicBezTo>
                    <a:pt x="31" y="4798"/>
                    <a:pt x="34" y="4790"/>
                    <a:pt x="39" y="4783"/>
                  </a:cubicBezTo>
                  <a:cubicBezTo>
                    <a:pt x="45" y="4776"/>
                    <a:pt x="53" y="4770"/>
                    <a:pt x="65" y="4765"/>
                  </a:cubicBezTo>
                  <a:cubicBezTo>
                    <a:pt x="77" y="4760"/>
                    <a:pt x="93" y="4757"/>
                    <a:pt x="113" y="4754"/>
                  </a:cubicBezTo>
                  <a:cubicBezTo>
                    <a:pt x="133" y="4752"/>
                    <a:pt x="157" y="4751"/>
                    <a:pt x="186" y="4751"/>
                  </a:cubicBezTo>
                  <a:cubicBezTo>
                    <a:pt x="213" y="4751"/>
                    <a:pt x="237" y="4752"/>
                    <a:pt x="257" y="4754"/>
                  </a:cubicBezTo>
                  <a:cubicBezTo>
                    <a:pt x="276" y="4757"/>
                    <a:pt x="292" y="4760"/>
                    <a:pt x="304" y="4765"/>
                  </a:cubicBezTo>
                  <a:cubicBezTo>
                    <a:pt x="316" y="4770"/>
                    <a:pt x="325" y="4776"/>
                    <a:pt x="330" y="4783"/>
                  </a:cubicBezTo>
                  <a:cubicBezTo>
                    <a:pt x="336" y="4790"/>
                    <a:pt x="339" y="4798"/>
                    <a:pt x="339" y="4807"/>
                  </a:cubicBezTo>
                  <a:lnTo>
                    <a:pt x="339" y="5270"/>
                  </a:lnTo>
                  <a:lnTo>
                    <a:pt x="1830" y="5270"/>
                  </a:lnTo>
                  <a:cubicBezTo>
                    <a:pt x="1840" y="5270"/>
                    <a:pt x="1848" y="5273"/>
                    <a:pt x="1856" y="5279"/>
                  </a:cubicBezTo>
                  <a:cubicBezTo>
                    <a:pt x="1863" y="5285"/>
                    <a:pt x="1870" y="5296"/>
                    <a:pt x="1874" y="5310"/>
                  </a:cubicBezTo>
                  <a:cubicBezTo>
                    <a:pt x="1879" y="5324"/>
                    <a:pt x="1883" y="5344"/>
                    <a:pt x="1886" y="5368"/>
                  </a:cubicBezTo>
                  <a:cubicBezTo>
                    <a:pt x="1889" y="5392"/>
                    <a:pt x="1890" y="5422"/>
                    <a:pt x="1890" y="5459"/>
                  </a:cubicBezTo>
                  <a:cubicBezTo>
                    <a:pt x="1890" y="5495"/>
                    <a:pt x="1889" y="5525"/>
                    <a:pt x="1886" y="5549"/>
                  </a:cubicBezTo>
                  <a:cubicBezTo>
                    <a:pt x="1883" y="5574"/>
                    <a:pt x="1879" y="5593"/>
                    <a:pt x="1874" y="5607"/>
                  </a:cubicBezTo>
                  <a:cubicBezTo>
                    <a:pt x="1870" y="5622"/>
                    <a:pt x="1863" y="5632"/>
                    <a:pt x="1856" y="5638"/>
                  </a:cubicBezTo>
                  <a:cubicBezTo>
                    <a:pt x="1848" y="5644"/>
                    <a:pt x="1840" y="5647"/>
                    <a:pt x="1830" y="5647"/>
                  </a:cubicBezTo>
                  <a:lnTo>
                    <a:pt x="339" y="5647"/>
                  </a:lnTo>
                  <a:lnTo>
                    <a:pt x="339" y="6111"/>
                  </a:lnTo>
                  <a:cubicBezTo>
                    <a:pt x="339" y="6120"/>
                    <a:pt x="336" y="6128"/>
                    <a:pt x="330" y="6135"/>
                  </a:cubicBezTo>
                  <a:cubicBezTo>
                    <a:pt x="325" y="6142"/>
                    <a:pt x="316" y="6147"/>
                    <a:pt x="304" y="6152"/>
                  </a:cubicBezTo>
                  <a:cubicBezTo>
                    <a:pt x="292" y="6157"/>
                    <a:pt x="276" y="6160"/>
                    <a:pt x="257" y="6163"/>
                  </a:cubicBezTo>
                  <a:cubicBezTo>
                    <a:pt x="237" y="6165"/>
                    <a:pt x="213" y="6166"/>
                    <a:pt x="186" y="6166"/>
                  </a:cubicBezTo>
                  <a:cubicBezTo>
                    <a:pt x="157" y="6166"/>
                    <a:pt x="133" y="6165"/>
                    <a:pt x="113" y="6163"/>
                  </a:cubicBezTo>
                  <a:cubicBezTo>
                    <a:pt x="93" y="6160"/>
                    <a:pt x="77" y="6157"/>
                    <a:pt x="65" y="6152"/>
                  </a:cubicBezTo>
                  <a:cubicBezTo>
                    <a:pt x="53" y="6147"/>
                    <a:pt x="45" y="6142"/>
                    <a:pt x="39" y="6135"/>
                  </a:cubicBezTo>
                  <a:cubicBezTo>
                    <a:pt x="34" y="6128"/>
                    <a:pt x="31" y="6120"/>
                    <a:pt x="31" y="6111"/>
                  </a:cubicBezTo>
                  <a:close/>
                  <a:moveTo>
                    <a:pt x="0" y="15339"/>
                  </a:moveTo>
                  <a:cubicBezTo>
                    <a:pt x="0" y="15259"/>
                    <a:pt x="5" y="15187"/>
                    <a:pt x="16" y="15121"/>
                  </a:cubicBezTo>
                  <a:cubicBezTo>
                    <a:pt x="27" y="15055"/>
                    <a:pt x="41" y="14998"/>
                    <a:pt x="56" y="14948"/>
                  </a:cubicBezTo>
                  <a:cubicBezTo>
                    <a:pt x="72" y="14899"/>
                    <a:pt x="89" y="14859"/>
                    <a:pt x="107" y="14826"/>
                  </a:cubicBezTo>
                  <a:cubicBezTo>
                    <a:pt x="125" y="14794"/>
                    <a:pt x="141" y="14771"/>
                    <a:pt x="154" y="14758"/>
                  </a:cubicBezTo>
                  <a:cubicBezTo>
                    <a:pt x="168" y="14745"/>
                    <a:pt x="187" y="14736"/>
                    <a:pt x="211" y="14730"/>
                  </a:cubicBezTo>
                  <a:cubicBezTo>
                    <a:pt x="235" y="14725"/>
                    <a:pt x="271" y="14722"/>
                    <a:pt x="319" y="14722"/>
                  </a:cubicBezTo>
                  <a:cubicBezTo>
                    <a:pt x="346" y="14722"/>
                    <a:pt x="370" y="14723"/>
                    <a:pt x="390" y="14725"/>
                  </a:cubicBezTo>
                  <a:cubicBezTo>
                    <a:pt x="410" y="14728"/>
                    <a:pt x="426" y="14731"/>
                    <a:pt x="438" y="14735"/>
                  </a:cubicBezTo>
                  <a:cubicBezTo>
                    <a:pt x="450" y="14740"/>
                    <a:pt x="458" y="14745"/>
                    <a:pt x="463" y="14751"/>
                  </a:cubicBezTo>
                  <a:cubicBezTo>
                    <a:pt x="468" y="14757"/>
                    <a:pt x="470" y="14765"/>
                    <a:pt x="470" y="14773"/>
                  </a:cubicBezTo>
                  <a:cubicBezTo>
                    <a:pt x="470" y="14786"/>
                    <a:pt x="462" y="14806"/>
                    <a:pt x="445" y="14833"/>
                  </a:cubicBezTo>
                  <a:cubicBezTo>
                    <a:pt x="427" y="14861"/>
                    <a:pt x="409" y="14898"/>
                    <a:pt x="389" y="14943"/>
                  </a:cubicBezTo>
                  <a:cubicBezTo>
                    <a:pt x="369" y="14989"/>
                    <a:pt x="350" y="15044"/>
                    <a:pt x="333" y="15107"/>
                  </a:cubicBezTo>
                  <a:cubicBezTo>
                    <a:pt x="316" y="15171"/>
                    <a:pt x="307" y="15244"/>
                    <a:pt x="307" y="15328"/>
                  </a:cubicBezTo>
                  <a:cubicBezTo>
                    <a:pt x="307" y="15418"/>
                    <a:pt x="323" y="15499"/>
                    <a:pt x="354" y="15571"/>
                  </a:cubicBezTo>
                  <a:cubicBezTo>
                    <a:pt x="385" y="15644"/>
                    <a:pt x="429" y="15705"/>
                    <a:pt x="485" y="15757"/>
                  </a:cubicBezTo>
                  <a:cubicBezTo>
                    <a:pt x="542" y="15808"/>
                    <a:pt x="610" y="15848"/>
                    <a:pt x="690" y="15876"/>
                  </a:cubicBezTo>
                  <a:cubicBezTo>
                    <a:pt x="769" y="15903"/>
                    <a:pt x="857" y="15917"/>
                    <a:pt x="954" y="15917"/>
                  </a:cubicBezTo>
                  <a:cubicBezTo>
                    <a:pt x="1059" y="15917"/>
                    <a:pt x="1153" y="15903"/>
                    <a:pt x="1233" y="15875"/>
                  </a:cubicBezTo>
                  <a:cubicBezTo>
                    <a:pt x="1314" y="15847"/>
                    <a:pt x="1381" y="15807"/>
                    <a:pt x="1435" y="15757"/>
                  </a:cubicBezTo>
                  <a:cubicBezTo>
                    <a:pt x="1490" y="15706"/>
                    <a:pt x="1531" y="15646"/>
                    <a:pt x="1558" y="15575"/>
                  </a:cubicBezTo>
                  <a:cubicBezTo>
                    <a:pt x="1586" y="15504"/>
                    <a:pt x="1600" y="15425"/>
                    <a:pt x="1600" y="15339"/>
                  </a:cubicBezTo>
                  <a:cubicBezTo>
                    <a:pt x="1600" y="15298"/>
                    <a:pt x="1595" y="15256"/>
                    <a:pt x="1586" y="15215"/>
                  </a:cubicBezTo>
                  <a:cubicBezTo>
                    <a:pt x="1576" y="15174"/>
                    <a:pt x="1562" y="15136"/>
                    <a:pt x="1543" y="15101"/>
                  </a:cubicBezTo>
                  <a:lnTo>
                    <a:pt x="1114" y="15101"/>
                  </a:lnTo>
                  <a:lnTo>
                    <a:pt x="1114" y="15451"/>
                  </a:lnTo>
                  <a:cubicBezTo>
                    <a:pt x="1114" y="15468"/>
                    <a:pt x="1103" y="15482"/>
                    <a:pt x="1082" y="15491"/>
                  </a:cubicBezTo>
                  <a:cubicBezTo>
                    <a:pt x="1060" y="15501"/>
                    <a:pt x="1024" y="15505"/>
                    <a:pt x="972" y="15505"/>
                  </a:cubicBezTo>
                  <a:cubicBezTo>
                    <a:pt x="945" y="15505"/>
                    <a:pt x="923" y="15504"/>
                    <a:pt x="905" y="15502"/>
                  </a:cubicBezTo>
                  <a:cubicBezTo>
                    <a:pt x="887" y="15499"/>
                    <a:pt x="872" y="15496"/>
                    <a:pt x="861" y="15491"/>
                  </a:cubicBezTo>
                  <a:cubicBezTo>
                    <a:pt x="850" y="15486"/>
                    <a:pt x="842" y="15481"/>
                    <a:pt x="837" y="15474"/>
                  </a:cubicBezTo>
                  <a:cubicBezTo>
                    <a:pt x="832" y="15467"/>
                    <a:pt x="829" y="15460"/>
                    <a:pt x="829" y="15451"/>
                  </a:cubicBezTo>
                  <a:lnTo>
                    <a:pt x="829" y="14826"/>
                  </a:lnTo>
                  <a:cubicBezTo>
                    <a:pt x="829" y="14811"/>
                    <a:pt x="832" y="14797"/>
                    <a:pt x="837" y="14785"/>
                  </a:cubicBezTo>
                  <a:cubicBezTo>
                    <a:pt x="842" y="14774"/>
                    <a:pt x="850" y="14763"/>
                    <a:pt x="861" y="14754"/>
                  </a:cubicBezTo>
                  <a:cubicBezTo>
                    <a:pt x="871" y="14745"/>
                    <a:pt x="884" y="14738"/>
                    <a:pt x="899" y="14733"/>
                  </a:cubicBezTo>
                  <a:cubicBezTo>
                    <a:pt x="913" y="14729"/>
                    <a:pt x="930" y="14726"/>
                    <a:pt x="949" y="14726"/>
                  </a:cubicBezTo>
                  <a:lnTo>
                    <a:pt x="1686" y="14726"/>
                  </a:lnTo>
                  <a:cubicBezTo>
                    <a:pt x="1714" y="14726"/>
                    <a:pt x="1739" y="14731"/>
                    <a:pt x="1761" y="14741"/>
                  </a:cubicBezTo>
                  <a:cubicBezTo>
                    <a:pt x="1782" y="14751"/>
                    <a:pt x="1799" y="14772"/>
                    <a:pt x="1811" y="14803"/>
                  </a:cubicBezTo>
                  <a:cubicBezTo>
                    <a:pt x="1824" y="14834"/>
                    <a:pt x="1837" y="14872"/>
                    <a:pt x="1850" y="14918"/>
                  </a:cubicBezTo>
                  <a:cubicBezTo>
                    <a:pt x="1863" y="14963"/>
                    <a:pt x="1875" y="15011"/>
                    <a:pt x="1884" y="15060"/>
                  </a:cubicBezTo>
                  <a:cubicBezTo>
                    <a:pt x="1894" y="15109"/>
                    <a:pt x="1901" y="15159"/>
                    <a:pt x="1906" y="15209"/>
                  </a:cubicBezTo>
                  <a:cubicBezTo>
                    <a:pt x="1911" y="15259"/>
                    <a:pt x="1913" y="15309"/>
                    <a:pt x="1913" y="15360"/>
                  </a:cubicBezTo>
                  <a:cubicBezTo>
                    <a:pt x="1913" y="15507"/>
                    <a:pt x="1892" y="15639"/>
                    <a:pt x="1849" y="15756"/>
                  </a:cubicBezTo>
                  <a:cubicBezTo>
                    <a:pt x="1807" y="15873"/>
                    <a:pt x="1745" y="15972"/>
                    <a:pt x="1665" y="16053"/>
                  </a:cubicBezTo>
                  <a:cubicBezTo>
                    <a:pt x="1584" y="16134"/>
                    <a:pt x="1486" y="16196"/>
                    <a:pt x="1370" y="16239"/>
                  </a:cubicBezTo>
                  <a:cubicBezTo>
                    <a:pt x="1255" y="16282"/>
                    <a:pt x="1123" y="16303"/>
                    <a:pt x="976" y="16303"/>
                  </a:cubicBezTo>
                  <a:cubicBezTo>
                    <a:pt x="825" y="16303"/>
                    <a:pt x="689" y="16280"/>
                    <a:pt x="568" y="16234"/>
                  </a:cubicBezTo>
                  <a:cubicBezTo>
                    <a:pt x="448" y="16189"/>
                    <a:pt x="345" y="16124"/>
                    <a:pt x="261" y="16040"/>
                  </a:cubicBezTo>
                  <a:cubicBezTo>
                    <a:pt x="177" y="15956"/>
                    <a:pt x="112" y="15855"/>
                    <a:pt x="67" y="15736"/>
                  </a:cubicBezTo>
                  <a:cubicBezTo>
                    <a:pt x="22" y="15618"/>
                    <a:pt x="0" y="15485"/>
                    <a:pt x="0" y="15339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3">
              <a:extLst>
                <a:ext uri="{FF2B5EF4-FFF2-40B4-BE49-F238E27FC236}">
                  <a16:creationId xmlns:a16="http://schemas.microsoft.com/office/drawing/2014/main" id="{D84B821E-4763-02EA-2FBA-EED6E28F2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1031"/>
              <a:ext cx="97" cy="826"/>
            </a:xfrm>
            <a:custGeom>
              <a:avLst/>
              <a:gdLst>
                <a:gd name="T0" fmla="*/ 1508 w 1914"/>
                <a:gd name="T1" fmla="*/ 12582 h 16303"/>
                <a:gd name="T2" fmla="*/ 1504 w 1914"/>
                <a:gd name="T3" fmla="*/ 8924 h 16303"/>
                <a:gd name="T4" fmla="*/ 793 w 1914"/>
                <a:gd name="T5" fmla="*/ 8525 h 16303"/>
                <a:gd name="T6" fmla="*/ 1522 w 1914"/>
                <a:gd name="T7" fmla="*/ 3103 h 16303"/>
                <a:gd name="T8" fmla="*/ 500 w 1914"/>
                <a:gd name="T9" fmla="*/ 2477 h 16303"/>
                <a:gd name="T10" fmla="*/ 1890 w 1914"/>
                <a:gd name="T11" fmla="*/ 2451 h 16303"/>
                <a:gd name="T12" fmla="*/ 1754 w 1914"/>
                <a:gd name="T13" fmla="*/ 3412 h 16303"/>
                <a:gd name="T14" fmla="*/ 485 w 1914"/>
                <a:gd name="T15" fmla="*/ 1372 h 16303"/>
                <a:gd name="T16" fmla="*/ 801 w 1914"/>
                <a:gd name="T17" fmla="*/ 1122 h 16303"/>
                <a:gd name="T18" fmla="*/ 813 w 1914"/>
                <a:gd name="T19" fmla="*/ 1658 h 16303"/>
                <a:gd name="T20" fmla="*/ 1473 w 1914"/>
                <a:gd name="T21" fmla="*/ 1041 h 16303"/>
                <a:gd name="T22" fmla="*/ 1764 w 1914"/>
                <a:gd name="T23" fmla="*/ 2007 h 16303"/>
                <a:gd name="T24" fmla="*/ 1653 w 1914"/>
                <a:gd name="T25" fmla="*/ 1600 h 16303"/>
                <a:gd name="T26" fmla="*/ 1231 w 1914"/>
                <a:gd name="T27" fmla="*/ 1813 h 16303"/>
                <a:gd name="T28" fmla="*/ 478 w 1914"/>
                <a:gd name="T29" fmla="*/ 3861 h 16303"/>
                <a:gd name="T30" fmla="*/ 812 w 1914"/>
                <a:gd name="T31" fmla="*/ 3740 h 16303"/>
                <a:gd name="T32" fmla="*/ 932 w 1914"/>
                <a:gd name="T33" fmla="*/ 4112 h 16303"/>
                <a:gd name="T34" fmla="*/ 1858 w 1914"/>
                <a:gd name="T35" fmla="*/ 4539 h 16303"/>
                <a:gd name="T36" fmla="*/ 533 w 1914"/>
                <a:gd name="T37" fmla="*/ 4247 h 16303"/>
                <a:gd name="T38" fmla="*/ 485 w 1914"/>
                <a:gd name="T39" fmla="*/ 6985 h 16303"/>
                <a:gd name="T40" fmla="*/ 838 w 1914"/>
                <a:gd name="T41" fmla="*/ 6923 h 16303"/>
                <a:gd name="T42" fmla="*/ 1038 w 1914"/>
                <a:gd name="T43" fmla="*/ 7355 h 16303"/>
                <a:gd name="T44" fmla="*/ 1833 w 1914"/>
                <a:gd name="T45" fmla="*/ 7715 h 16303"/>
                <a:gd name="T46" fmla="*/ 558 w 1914"/>
                <a:gd name="T47" fmla="*/ 7408 h 16303"/>
                <a:gd name="T48" fmla="*/ 881 w 1914"/>
                <a:gd name="T49" fmla="*/ 8034 h 16303"/>
                <a:gd name="T50" fmla="*/ 1208 w 1914"/>
                <a:gd name="T51" fmla="*/ 9361 h 16303"/>
                <a:gd name="T52" fmla="*/ 1045 w 1914"/>
                <a:gd name="T53" fmla="*/ 10657 h 16303"/>
                <a:gd name="T54" fmla="*/ 1833 w 1914"/>
                <a:gd name="T55" fmla="*/ 11016 h 16303"/>
                <a:gd name="T56" fmla="*/ 1858 w 1914"/>
                <a:gd name="T57" fmla="*/ 11524 h 16303"/>
                <a:gd name="T58" fmla="*/ 533 w 1914"/>
                <a:gd name="T59" fmla="*/ 11868 h 16303"/>
                <a:gd name="T60" fmla="*/ 533 w 1914"/>
                <a:gd name="T61" fmla="*/ 11353 h 16303"/>
                <a:gd name="T62" fmla="*/ 1885 w 1914"/>
                <a:gd name="T63" fmla="*/ 12288 h 16303"/>
                <a:gd name="T64" fmla="*/ 1809 w 1914"/>
                <a:gd name="T65" fmla="*/ 13263 h 16303"/>
                <a:gd name="T66" fmla="*/ 883 w 1914"/>
                <a:gd name="T67" fmla="*/ 12594 h 16303"/>
                <a:gd name="T68" fmla="*/ 839 w 1914"/>
                <a:gd name="T69" fmla="*/ 13307 h 16303"/>
                <a:gd name="T70" fmla="*/ 476 w 1914"/>
                <a:gd name="T71" fmla="*/ 13709 h 16303"/>
                <a:gd name="T72" fmla="*/ 761 w 1914"/>
                <a:gd name="T73" fmla="*/ 13539 h 16303"/>
                <a:gd name="T74" fmla="*/ 864 w 1914"/>
                <a:gd name="T75" fmla="*/ 13853 h 16303"/>
                <a:gd name="T76" fmla="*/ 1876 w 1914"/>
                <a:gd name="T77" fmla="*/ 14317 h 16303"/>
                <a:gd name="T78" fmla="*/ 515 w 1914"/>
                <a:gd name="T79" fmla="*/ 14079 h 16303"/>
                <a:gd name="T80" fmla="*/ 168 w 1914"/>
                <a:gd name="T81" fmla="*/ 427 h 16303"/>
                <a:gd name="T82" fmla="*/ 655 w 1914"/>
                <a:gd name="T83" fmla="*/ 0 h 16303"/>
                <a:gd name="T84" fmla="*/ 1581 w 1914"/>
                <a:gd name="T85" fmla="*/ 63 h 16303"/>
                <a:gd name="T86" fmla="*/ 1894 w 1914"/>
                <a:gd name="T87" fmla="*/ 126 h 16303"/>
                <a:gd name="T88" fmla="*/ 767 w 1914"/>
                <a:gd name="T89" fmla="*/ 888 h 16303"/>
                <a:gd name="T90" fmla="*/ 179 w 1914"/>
                <a:gd name="T91" fmla="*/ 657 h 16303"/>
                <a:gd name="T92" fmla="*/ 509 w 1914"/>
                <a:gd name="T93" fmla="*/ 9610 h 16303"/>
                <a:gd name="T94" fmla="*/ 1556 w 1914"/>
                <a:gd name="T95" fmla="*/ 9854 h 16303"/>
                <a:gd name="T96" fmla="*/ 1707 w 1914"/>
                <a:gd name="T97" fmla="*/ 9552 h 16303"/>
                <a:gd name="T98" fmla="*/ 1657 w 1914"/>
                <a:gd name="T99" fmla="*/ 10222 h 16303"/>
                <a:gd name="T100" fmla="*/ 509 w 1914"/>
                <a:gd name="T101" fmla="*/ 10397 h 16303"/>
                <a:gd name="T102" fmla="*/ 39 w 1914"/>
                <a:gd name="T103" fmla="*/ 4783 h 16303"/>
                <a:gd name="T104" fmla="*/ 1830 w 1914"/>
                <a:gd name="T105" fmla="*/ 5270 h 16303"/>
                <a:gd name="T106" fmla="*/ 339 w 1914"/>
                <a:gd name="T107" fmla="*/ 5647 h 16303"/>
                <a:gd name="T108" fmla="*/ 31 w 1914"/>
                <a:gd name="T109" fmla="*/ 6111 h 16303"/>
                <a:gd name="T110" fmla="*/ 438 w 1914"/>
                <a:gd name="T111" fmla="*/ 14735 h 16303"/>
                <a:gd name="T112" fmla="*/ 690 w 1914"/>
                <a:gd name="T113" fmla="*/ 15876 h 16303"/>
                <a:gd name="T114" fmla="*/ 1114 w 1914"/>
                <a:gd name="T115" fmla="*/ 15451 h 16303"/>
                <a:gd name="T116" fmla="*/ 861 w 1914"/>
                <a:gd name="T117" fmla="*/ 14754 h 16303"/>
                <a:gd name="T118" fmla="*/ 1913 w 1914"/>
                <a:gd name="T119" fmla="*/ 15360 h 16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4" h="16303">
                  <a:moveTo>
                    <a:pt x="1291" y="12719"/>
                  </a:moveTo>
                  <a:cubicBezTo>
                    <a:pt x="1291" y="12777"/>
                    <a:pt x="1295" y="12827"/>
                    <a:pt x="1304" y="12868"/>
                  </a:cubicBezTo>
                  <a:cubicBezTo>
                    <a:pt x="1312" y="12909"/>
                    <a:pt x="1325" y="12942"/>
                    <a:pt x="1342" y="12968"/>
                  </a:cubicBezTo>
                  <a:cubicBezTo>
                    <a:pt x="1360" y="12994"/>
                    <a:pt x="1380" y="13012"/>
                    <a:pt x="1405" y="13024"/>
                  </a:cubicBezTo>
                  <a:cubicBezTo>
                    <a:pt x="1429" y="13036"/>
                    <a:pt x="1457" y="13042"/>
                    <a:pt x="1488" y="13042"/>
                  </a:cubicBezTo>
                  <a:cubicBezTo>
                    <a:pt x="1542" y="13042"/>
                    <a:pt x="1584" y="13025"/>
                    <a:pt x="1614" y="12992"/>
                  </a:cubicBezTo>
                  <a:cubicBezTo>
                    <a:pt x="1645" y="12958"/>
                    <a:pt x="1660" y="12911"/>
                    <a:pt x="1660" y="12851"/>
                  </a:cubicBezTo>
                  <a:cubicBezTo>
                    <a:pt x="1660" y="12800"/>
                    <a:pt x="1647" y="12754"/>
                    <a:pt x="1621" y="12711"/>
                  </a:cubicBezTo>
                  <a:cubicBezTo>
                    <a:pt x="1596" y="12669"/>
                    <a:pt x="1558" y="12626"/>
                    <a:pt x="1508" y="12582"/>
                  </a:cubicBezTo>
                  <a:lnTo>
                    <a:pt x="1291" y="12582"/>
                  </a:lnTo>
                  <a:lnTo>
                    <a:pt x="1291" y="12719"/>
                  </a:lnTo>
                  <a:close/>
                  <a:moveTo>
                    <a:pt x="761" y="8674"/>
                  </a:moveTo>
                  <a:cubicBezTo>
                    <a:pt x="761" y="8728"/>
                    <a:pt x="770" y="8774"/>
                    <a:pt x="790" y="8814"/>
                  </a:cubicBezTo>
                  <a:cubicBezTo>
                    <a:pt x="809" y="8854"/>
                    <a:pt x="838" y="8887"/>
                    <a:pt x="876" y="8913"/>
                  </a:cubicBezTo>
                  <a:cubicBezTo>
                    <a:pt x="913" y="8939"/>
                    <a:pt x="959" y="8958"/>
                    <a:pt x="1012" y="8971"/>
                  </a:cubicBezTo>
                  <a:cubicBezTo>
                    <a:pt x="1064" y="8984"/>
                    <a:pt x="1125" y="8990"/>
                    <a:pt x="1192" y="8990"/>
                  </a:cubicBezTo>
                  <a:cubicBezTo>
                    <a:pt x="1255" y="8990"/>
                    <a:pt x="1313" y="8985"/>
                    <a:pt x="1366" y="8975"/>
                  </a:cubicBezTo>
                  <a:cubicBezTo>
                    <a:pt x="1419" y="8964"/>
                    <a:pt x="1465" y="8947"/>
                    <a:pt x="1504" y="8924"/>
                  </a:cubicBezTo>
                  <a:cubicBezTo>
                    <a:pt x="1543" y="8900"/>
                    <a:pt x="1573" y="8869"/>
                    <a:pt x="1595" y="8829"/>
                  </a:cubicBezTo>
                  <a:cubicBezTo>
                    <a:pt x="1616" y="8789"/>
                    <a:pt x="1627" y="8739"/>
                    <a:pt x="1627" y="8680"/>
                  </a:cubicBezTo>
                  <a:cubicBezTo>
                    <a:pt x="1627" y="8626"/>
                    <a:pt x="1617" y="8578"/>
                    <a:pt x="1598" y="8538"/>
                  </a:cubicBezTo>
                  <a:cubicBezTo>
                    <a:pt x="1578" y="8498"/>
                    <a:pt x="1550" y="8466"/>
                    <a:pt x="1513" y="8440"/>
                  </a:cubicBezTo>
                  <a:cubicBezTo>
                    <a:pt x="1475" y="8414"/>
                    <a:pt x="1430" y="8395"/>
                    <a:pt x="1378" y="8383"/>
                  </a:cubicBezTo>
                  <a:cubicBezTo>
                    <a:pt x="1325" y="8370"/>
                    <a:pt x="1264" y="8364"/>
                    <a:pt x="1197" y="8364"/>
                  </a:cubicBezTo>
                  <a:cubicBezTo>
                    <a:pt x="1134" y="8364"/>
                    <a:pt x="1076" y="8369"/>
                    <a:pt x="1023" y="8379"/>
                  </a:cubicBezTo>
                  <a:cubicBezTo>
                    <a:pt x="970" y="8389"/>
                    <a:pt x="924" y="8406"/>
                    <a:pt x="885" y="8430"/>
                  </a:cubicBezTo>
                  <a:cubicBezTo>
                    <a:pt x="846" y="8454"/>
                    <a:pt x="815" y="8485"/>
                    <a:pt x="793" y="8525"/>
                  </a:cubicBezTo>
                  <a:cubicBezTo>
                    <a:pt x="772" y="8564"/>
                    <a:pt x="761" y="8614"/>
                    <a:pt x="761" y="8674"/>
                  </a:cubicBezTo>
                  <a:close/>
                  <a:moveTo>
                    <a:pt x="500" y="3336"/>
                  </a:moveTo>
                  <a:cubicBezTo>
                    <a:pt x="500" y="3300"/>
                    <a:pt x="502" y="3271"/>
                    <a:pt x="504" y="3249"/>
                  </a:cubicBezTo>
                  <a:cubicBezTo>
                    <a:pt x="506" y="3226"/>
                    <a:pt x="510" y="3207"/>
                    <a:pt x="515" y="3194"/>
                  </a:cubicBezTo>
                  <a:cubicBezTo>
                    <a:pt x="519" y="3180"/>
                    <a:pt x="525" y="3170"/>
                    <a:pt x="533" y="3164"/>
                  </a:cubicBezTo>
                  <a:cubicBezTo>
                    <a:pt x="540" y="3158"/>
                    <a:pt x="548" y="3156"/>
                    <a:pt x="558" y="3156"/>
                  </a:cubicBezTo>
                  <a:lnTo>
                    <a:pt x="1278" y="3156"/>
                  </a:lnTo>
                  <a:cubicBezTo>
                    <a:pt x="1345" y="3156"/>
                    <a:pt x="1396" y="3151"/>
                    <a:pt x="1431" y="3143"/>
                  </a:cubicBezTo>
                  <a:cubicBezTo>
                    <a:pt x="1466" y="3134"/>
                    <a:pt x="1497" y="3121"/>
                    <a:pt x="1522" y="3103"/>
                  </a:cubicBezTo>
                  <a:cubicBezTo>
                    <a:pt x="1547" y="3086"/>
                    <a:pt x="1567" y="3063"/>
                    <a:pt x="1581" y="3036"/>
                  </a:cubicBezTo>
                  <a:cubicBezTo>
                    <a:pt x="1594" y="3009"/>
                    <a:pt x="1601" y="2977"/>
                    <a:pt x="1601" y="2941"/>
                  </a:cubicBezTo>
                  <a:cubicBezTo>
                    <a:pt x="1601" y="2895"/>
                    <a:pt x="1585" y="2849"/>
                    <a:pt x="1551" y="2803"/>
                  </a:cubicBezTo>
                  <a:cubicBezTo>
                    <a:pt x="1518" y="2757"/>
                    <a:pt x="1469" y="2708"/>
                    <a:pt x="1405" y="2655"/>
                  </a:cubicBezTo>
                  <a:lnTo>
                    <a:pt x="558" y="2655"/>
                  </a:lnTo>
                  <a:cubicBezTo>
                    <a:pt x="548" y="2655"/>
                    <a:pt x="540" y="2653"/>
                    <a:pt x="533" y="2647"/>
                  </a:cubicBezTo>
                  <a:cubicBezTo>
                    <a:pt x="525" y="2642"/>
                    <a:pt x="519" y="2633"/>
                    <a:pt x="515" y="2619"/>
                  </a:cubicBezTo>
                  <a:cubicBezTo>
                    <a:pt x="510" y="2605"/>
                    <a:pt x="506" y="2587"/>
                    <a:pt x="504" y="2564"/>
                  </a:cubicBezTo>
                  <a:cubicBezTo>
                    <a:pt x="502" y="2541"/>
                    <a:pt x="500" y="2512"/>
                    <a:pt x="500" y="2477"/>
                  </a:cubicBezTo>
                  <a:cubicBezTo>
                    <a:pt x="500" y="2441"/>
                    <a:pt x="502" y="2412"/>
                    <a:pt x="504" y="2389"/>
                  </a:cubicBezTo>
                  <a:cubicBezTo>
                    <a:pt x="506" y="2366"/>
                    <a:pt x="510" y="2348"/>
                    <a:pt x="515" y="2335"/>
                  </a:cubicBezTo>
                  <a:cubicBezTo>
                    <a:pt x="519" y="2322"/>
                    <a:pt x="525" y="2312"/>
                    <a:pt x="533" y="2306"/>
                  </a:cubicBezTo>
                  <a:cubicBezTo>
                    <a:pt x="540" y="2301"/>
                    <a:pt x="548" y="2298"/>
                    <a:pt x="558" y="2298"/>
                  </a:cubicBezTo>
                  <a:lnTo>
                    <a:pt x="1833" y="2298"/>
                  </a:lnTo>
                  <a:cubicBezTo>
                    <a:pt x="1842" y="2298"/>
                    <a:pt x="1851" y="2300"/>
                    <a:pt x="1858" y="2305"/>
                  </a:cubicBezTo>
                  <a:cubicBezTo>
                    <a:pt x="1865" y="2310"/>
                    <a:pt x="1871" y="2318"/>
                    <a:pt x="1876" y="2330"/>
                  </a:cubicBezTo>
                  <a:cubicBezTo>
                    <a:pt x="1881" y="2342"/>
                    <a:pt x="1884" y="2358"/>
                    <a:pt x="1886" y="2377"/>
                  </a:cubicBezTo>
                  <a:cubicBezTo>
                    <a:pt x="1889" y="2397"/>
                    <a:pt x="1890" y="2421"/>
                    <a:pt x="1890" y="2451"/>
                  </a:cubicBezTo>
                  <a:cubicBezTo>
                    <a:pt x="1890" y="2482"/>
                    <a:pt x="1889" y="2508"/>
                    <a:pt x="1886" y="2527"/>
                  </a:cubicBezTo>
                  <a:cubicBezTo>
                    <a:pt x="1884" y="2547"/>
                    <a:pt x="1881" y="2562"/>
                    <a:pt x="1876" y="2574"/>
                  </a:cubicBezTo>
                  <a:cubicBezTo>
                    <a:pt x="1871" y="2585"/>
                    <a:pt x="1865" y="2593"/>
                    <a:pt x="1858" y="2598"/>
                  </a:cubicBezTo>
                  <a:cubicBezTo>
                    <a:pt x="1851" y="2603"/>
                    <a:pt x="1842" y="2605"/>
                    <a:pt x="1833" y="2605"/>
                  </a:cubicBezTo>
                  <a:lnTo>
                    <a:pt x="1686" y="2605"/>
                  </a:lnTo>
                  <a:cubicBezTo>
                    <a:pt x="1762" y="2676"/>
                    <a:pt x="1819" y="2747"/>
                    <a:pt x="1857" y="2820"/>
                  </a:cubicBezTo>
                  <a:cubicBezTo>
                    <a:pt x="1895" y="2893"/>
                    <a:pt x="1914" y="2969"/>
                    <a:pt x="1914" y="3047"/>
                  </a:cubicBezTo>
                  <a:cubicBezTo>
                    <a:pt x="1914" y="3135"/>
                    <a:pt x="1900" y="3208"/>
                    <a:pt x="1871" y="3268"/>
                  </a:cubicBezTo>
                  <a:cubicBezTo>
                    <a:pt x="1843" y="3327"/>
                    <a:pt x="1804" y="3376"/>
                    <a:pt x="1754" y="3412"/>
                  </a:cubicBezTo>
                  <a:cubicBezTo>
                    <a:pt x="1705" y="3449"/>
                    <a:pt x="1647" y="3475"/>
                    <a:pt x="1582" y="3491"/>
                  </a:cubicBezTo>
                  <a:cubicBezTo>
                    <a:pt x="1517" y="3507"/>
                    <a:pt x="1435" y="3514"/>
                    <a:pt x="1338" y="3514"/>
                  </a:cubicBezTo>
                  <a:lnTo>
                    <a:pt x="558" y="3514"/>
                  </a:lnTo>
                  <a:cubicBezTo>
                    <a:pt x="548" y="3514"/>
                    <a:pt x="540" y="3512"/>
                    <a:pt x="533" y="3507"/>
                  </a:cubicBezTo>
                  <a:cubicBezTo>
                    <a:pt x="525" y="3501"/>
                    <a:pt x="519" y="3492"/>
                    <a:pt x="515" y="3478"/>
                  </a:cubicBezTo>
                  <a:cubicBezTo>
                    <a:pt x="510" y="3464"/>
                    <a:pt x="506" y="3446"/>
                    <a:pt x="504" y="3422"/>
                  </a:cubicBezTo>
                  <a:cubicBezTo>
                    <a:pt x="502" y="3399"/>
                    <a:pt x="500" y="3370"/>
                    <a:pt x="500" y="3336"/>
                  </a:cubicBezTo>
                  <a:close/>
                  <a:moveTo>
                    <a:pt x="476" y="1489"/>
                  </a:moveTo>
                  <a:cubicBezTo>
                    <a:pt x="476" y="1449"/>
                    <a:pt x="479" y="1410"/>
                    <a:pt x="485" y="1372"/>
                  </a:cubicBezTo>
                  <a:cubicBezTo>
                    <a:pt x="490" y="1335"/>
                    <a:pt x="498" y="1301"/>
                    <a:pt x="506" y="1270"/>
                  </a:cubicBezTo>
                  <a:cubicBezTo>
                    <a:pt x="515" y="1240"/>
                    <a:pt x="524" y="1214"/>
                    <a:pt x="534" y="1193"/>
                  </a:cubicBezTo>
                  <a:cubicBezTo>
                    <a:pt x="544" y="1172"/>
                    <a:pt x="553" y="1157"/>
                    <a:pt x="560" y="1148"/>
                  </a:cubicBezTo>
                  <a:cubicBezTo>
                    <a:pt x="567" y="1139"/>
                    <a:pt x="574" y="1133"/>
                    <a:pt x="581" y="1129"/>
                  </a:cubicBezTo>
                  <a:cubicBezTo>
                    <a:pt x="588" y="1125"/>
                    <a:pt x="597" y="1122"/>
                    <a:pt x="607" y="1120"/>
                  </a:cubicBezTo>
                  <a:cubicBezTo>
                    <a:pt x="617" y="1118"/>
                    <a:pt x="629" y="1117"/>
                    <a:pt x="644" y="1115"/>
                  </a:cubicBezTo>
                  <a:cubicBezTo>
                    <a:pt x="659" y="1114"/>
                    <a:pt x="677" y="1113"/>
                    <a:pt x="699" y="1113"/>
                  </a:cubicBezTo>
                  <a:cubicBezTo>
                    <a:pt x="725" y="1113"/>
                    <a:pt x="746" y="1114"/>
                    <a:pt x="762" y="1115"/>
                  </a:cubicBezTo>
                  <a:cubicBezTo>
                    <a:pt x="778" y="1117"/>
                    <a:pt x="791" y="1119"/>
                    <a:pt x="801" y="1122"/>
                  </a:cubicBezTo>
                  <a:cubicBezTo>
                    <a:pt x="810" y="1126"/>
                    <a:pt x="817" y="1130"/>
                    <a:pt x="820" y="1136"/>
                  </a:cubicBezTo>
                  <a:cubicBezTo>
                    <a:pt x="823" y="1142"/>
                    <a:pt x="825" y="1148"/>
                    <a:pt x="825" y="1156"/>
                  </a:cubicBezTo>
                  <a:cubicBezTo>
                    <a:pt x="825" y="1164"/>
                    <a:pt x="820" y="1178"/>
                    <a:pt x="810" y="1196"/>
                  </a:cubicBezTo>
                  <a:cubicBezTo>
                    <a:pt x="800" y="1214"/>
                    <a:pt x="789" y="1237"/>
                    <a:pt x="778" y="1264"/>
                  </a:cubicBezTo>
                  <a:cubicBezTo>
                    <a:pt x="766" y="1291"/>
                    <a:pt x="756" y="1322"/>
                    <a:pt x="746" y="1358"/>
                  </a:cubicBezTo>
                  <a:cubicBezTo>
                    <a:pt x="736" y="1394"/>
                    <a:pt x="731" y="1435"/>
                    <a:pt x="731" y="1480"/>
                  </a:cubicBezTo>
                  <a:cubicBezTo>
                    <a:pt x="731" y="1513"/>
                    <a:pt x="734" y="1541"/>
                    <a:pt x="741" y="1565"/>
                  </a:cubicBezTo>
                  <a:cubicBezTo>
                    <a:pt x="747" y="1589"/>
                    <a:pt x="757" y="1608"/>
                    <a:pt x="769" y="1623"/>
                  </a:cubicBezTo>
                  <a:cubicBezTo>
                    <a:pt x="782" y="1639"/>
                    <a:pt x="796" y="1650"/>
                    <a:pt x="813" y="1658"/>
                  </a:cubicBezTo>
                  <a:cubicBezTo>
                    <a:pt x="829" y="1665"/>
                    <a:pt x="847" y="1669"/>
                    <a:pt x="866" y="1669"/>
                  </a:cubicBezTo>
                  <a:cubicBezTo>
                    <a:pt x="896" y="1669"/>
                    <a:pt x="921" y="1660"/>
                    <a:pt x="941" y="1642"/>
                  </a:cubicBezTo>
                  <a:cubicBezTo>
                    <a:pt x="961" y="1624"/>
                    <a:pt x="978" y="1600"/>
                    <a:pt x="994" y="1570"/>
                  </a:cubicBezTo>
                  <a:cubicBezTo>
                    <a:pt x="1009" y="1541"/>
                    <a:pt x="1023" y="1507"/>
                    <a:pt x="1037" y="1470"/>
                  </a:cubicBezTo>
                  <a:cubicBezTo>
                    <a:pt x="1050" y="1432"/>
                    <a:pt x="1064" y="1394"/>
                    <a:pt x="1080" y="1355"/>
                  </a:cubicBezTo>
                  <a:cubicBezTo>
                    <a:pt x="1096" y="1317"/>
                    <a:pt x="1114" y="1279"/>
                    <a:pt x="1135" y="1241"/>
                  </a:cubicBezTo>
                  <a:cubicBezTo>
                    <a:pt x="1156" y="1203"/>
                    <a:pt x="1182" y="1170"/>
                    <a:pt x="1212" y="1140"/>
                  </a:cubicBezTo>
                  <a:cubicBezTo>
                    <a:pt x="1243" y="1111"/>
                    <a:pt x="1279" y="1087"/>
                    <a:pt x="1322" y="1069"/>
                  </a:cubicBezTo>
                  <a:cubicBezTo>
                    <a:pt x="1364" y="1051"/>
                    <a:pt x="1414" y="1041"/>
                    <a:pt x="1473" y="1041"/>
                  </a:cubicBezTo>
                  <a:cubicBezTo>
                    <a:pt x="1545" y="1041"/>
                    <a:pt x="1609" y="1055"/>
                    <a:pt x="1664" y="1082"/>
                  </a:cubicBezTo>
                  <a:cubicBezTo>
                    <a:pt x="1719" y="1109"/>
                    <a:pt x="1766" y="1148"/>
                    <a:pt x="1803" y="1197"/>
                  </a:cubicBezTo>
                  <a:cubicBezTo>
                    <a:pt x="1840" y="1247"/>
                    <a:pt x="1868" y="1305"/>
                    <a:pt x="1886" y="1373"/>
                  </a:cubicBezTo>
                  <a:cubicBezTo>
                    <a:pt x="1905" y="1441"/>
                    <a:pt x="1914" y="1514"/>
                    <a:pt x="1914" y="1593"/>
                  </a:cubicBezTo>
                  <a:cubicBezTo>
                    <a:pt x="1914" y="1641"/>
                    <a:pt x="1911" y="1687"/>
                    <a:pt x="1904" y="1730"/>
                  </a:cubicBezTo>
                  <a:cubicBezTo>
                    <a:pt x="1896" y="1773"/>
                    <a:pt x="1887" y="1812"/>
                    <a:pt x="1876" y="1846"/>
                  </a:cubicBezTo>
                  <a:cubicBezTo>
                    <a:pt x="1866" y="1881"/>
                    <a:pt x="1854" y="1909"/>
                    <a:pt x="1843" y="1932"/>
                  </a:cubicBezTo>
                  <a:cubicBezTo>
                    <a:pt x="1831" y="1955"/>
                    <a:pt x="1821" y="1972"/>
                    <a:pt x="1811" y="1982"/>
                  </a:cubicBezTo>
                  <a:cubicBezTo>
                    <a:pt x="1801" y="1993"/>
                    <a:pt x="1785" y="2001"/>
                    <a:pt x="1764" y="2007"/>
                  </a:cubicBezTo>
                  <a:cubicBezTo>
                    <a:pt x="1742" y="2012"/>
                    <a:pt x="1710" y="2015"/>
                    <a:pt x="1668" y="2015"/>
                  </a:cubicBezTo>
                  <a:cubicBezTo>
                    <a:pt x="1641" y="2015"/>
                    <a:pt x="1619" y="2014"/>
                    <a:pt x="1602" y="2012"/>
                  </a:cubicBezTo>
                  <a:cubicBezTo>
                    <a:pt x="1585" y="2010"/>
                    <a:pt x="1572" y="2007"/>
                    <a:pt x="1562" y="2004"/>
                  </a:cubicBezTo>
                  <a:cubicBezTo>
                    <a:pt x="1552" y="2000"/>
                    <a:pt x="1545" y="1995"/>
                    <a:pt x="1542" y="1989"/>
                  </a:cubicBezTo>
                  <a:cubicBezTo>
                    <a:pt x="1539" y="1984"/>
                    <a:pt x="1537" y="1976"/>
                    <a:pt x="1537" y="1968"/>
                  </a:cubicBezTo>
                  <a:cubicBezTo>
                    <a:pt x="1537" y="1957"/>
                    <a:pt x="1543" y="1942"/>
                    <a:pt x="1555" y="1921"/>
                  </a:cubicBezTo>
                  <a:cubicBezTo>
                    <a:pt x="1567" y="1901"/>
                    <a:pt x="1580" y="1875"/>
                    <a:pt x="1594" y="1845"/>
                  </a:cubicBezTo>
                  <a:cubicBezTo>
                    <a:pt x="1608" y="1814"/>
                    <a:pt x="1622" y="1779"/>
                    <a:pt x="1634" y="1738"/>
                  </a:cubicBezTo>
                  <a:cubicBezTo>
                    <a:pt x="1647" y="1698"/>
                    <a:pt x="1653" y="1652"/>
                    <a:pt x="1653" y="1600"/>
                  </a:cubicBezTo>
                  <a:cubicBezTo>
                    <a:pt x="1653" y="1568"/>
                    <a:pt x="1649" y="1539"/>
                    <a:pt x="1643" y="1514"/>
                  </a:cubicBezTo>
                  <a:cubicBezTo>
                    <a:pt x="1636" y="1489"/>
                    <a:pt x="1627" y="1467"/>
                    <a:pt x="1614" y="1448"/>
                  </a:cubicBezTo>
                  <a:cubicBezTo>
                    <a:pt x="1602" y="1430"/>
                    <a:pt x="1586" y="1416"/>
                    <a:pt x="1567" y="1406"/>
                  </a:cubicBezTo>
                  <a:cubicBezTo>
                    <a:pt x="1548" y="1397"/>
                    <a:pt x="1526" y="1392"/>
                    <a:pt x="1501" y="1392"/>
                  </a:cubicBezTo>
                  <a:cubicBezTo>
                    <a:pt x="1473" y="1392"/>
                    <a:pt x="1448" y="1401"/>
                    <a:pt x="1428" y="1418"/>
                  </a:cubicBezTo>
                  <a:cubicBezTo>
                    <a:pt x="1407" y="1436"/>
                    <a:pt x="1389" y="1459"/>
                    <a:pt x="1374" y="1488"/>
                  </a:cubicBezTo>
                  <a:cubicBezTo>
                    <a:pt x="1359" y="1517"/>
                    <a:pt x="1344" y="1550"/>
                    <a:pt x="1331" y="1587"/>
                  </a:cubicBezTo>
                  <a:cubicBezTo>
                    <a:pt x="1318" y="1624"/>
                    <a:pt x="1303" y="1661"/>
                    <a:pt x="1287" y="1700"/>
                  </a:cubicBezTo>
                  <a:cubicBezTo>
                    <a:pt x="1271" y="1738"/>
                    <a:pt x="1252" y="1776"/>
                    <a:pt x="1231" y="1813"/>
                  </a:cubicBezTo>
                  <a:cubicBezTo>
                    <a:pt x="1210" y="1849"/>
                    <a:pt x="1184" y="1882"/>
                    <a:pt x="1154" y="1911"/>
                  </a:cubicBezTo>
                  <a:cubicBezTo>
                    <a:pt x="1123" y="1941"/>
                    <a:pt x="1087" y="1964"/>
                    <a:pt x="1044" y="1982"/>
                  </a:cubicBezTo>
                  <a:cubicBezTo>
                    <a:pt x="1001" y="1999"/>
                    <a:pt x="949" y="2008"/>
                    <a:pt x="889" y="2008"/>
                  </a:cubicBezTo>
                  <a:cubicBezTo>
                    <a:pt x="828" y="2008"/>
                    <a:pt x="772" y="1996"/>
                    <a:pt x="721" y="1972"/>
                  </a:cubicBezTo>
                  <a:cubicBezTo>
                    <a:pt x="670" y="1948"/>
                    <a:pt x="627" y="1914"/>
                    <a:pt x="590" y="1869"/>
                  </a:cubicBezTo>
                  <a:cubicBezTo>
                    <a:pt x="554" y="1824"/>
                    <a:pt x="526" y="1770"/>
                    <a:pt x="506" y="1706"/>
                  </a:cubicBezTo>
                  <a:cubicBezTo>
                    <a:pt x="486" y="1641"/>
                    <a:pt x="476" y="1569"/>
                    <a:pt x="476" y="1489"/>
                  </a:cubicBezTo>
                  <a:close/>
                  <a:moveTo>
                    <a:pt x="476" y="3901"/>
                  </a:moveTo>
                  <a:cubicBezTo>
                    <a:pt x="476" y="3889"/>
                    <a:pt x="477" y="3875"/>
                    <a:pt x="478" y="3861"/>
                  </a:cubicBezTo>
                  <a:cubicBezTo>
                    <a:pt x="480" y="3847"/>
                    <a:pt x="482" y="3832"/>
                    <a:pt x="485" y="3817"/>
                  </a:cubicBezTo>
                  <a:cubicBezTo>
                    <a:pt x="489" y="3802"/>
                    <a:pt x="493" y="3788"/>
                    <a:pt x="497" y="3777"/>
                  </a:cubicBezTo>
                  <a:cubicBezTo>
                    <a:pt x="501" y="3765"/>
                    <a:pt x="506" y="3757"/>
                    <a:pt x="510" y="3752"/>
                  </a:cubicBezTo>
                  <a:cubicBezTo>
                    <a:pt x="515" y="3746"/>
                    <a:pt x="520" y="3743"/>
                    <a:pt x="526" y="3740"/>
                  </a:cubicBezTo>
                  <a:cubicBezTo>
                    <a:pt x="532" y="3738"/>
                    <a:pt x="540" y="3736"/>
                    <a:pt x="550" y="3734"/>
                  </a:cubicBezTo>
                  <a:cubicBezTo>
                    <a:pt x="560" y="3732"/>
                    <a:pt x="575" y="3730"/>
                    <a:pt x="595" y="3730"/>
                  </a:cubicBezTo>
                  <a:cubicBezTo>
                    <a:pt x="615" y="3729"/>
                    <a:pt x="642" y="3728"/>
                    <a:pt x="676" y="3728"/>
                  </a:cubicBezTo>
                  <a:cubicBezTo>
                    <a:pt x="711" y="3728"/>
                    <a:pt x="739" y="3729"/>
                    <a:pt x="761" y="3731"/>
                  </a:cubicBezTo>
                  <a:cubicBezTo>
                    <a:pt x="783" y="3733"/>
                    <a:pt x="800" y="3736"/>
                    <a:pt x="812" y="3740"/>
                  </a:cubicBezTo>
                  <a:cubicBezTo>
                    <a:pt x="824" y="3743"/>
                    <a:pt x="833" y="3748"/>
                    <a:pt x="838" y="3755"/>
                  </a:cubicBezTo>
                  <a:cubicBezTo>
                    <a:pt x="843" y="3761"/>
                    <a:pt x="845" y="3769"/>
                    <a:pt x="845" y="3778"/>
                  </a:cubicBezTo>
                  <a:cubicBezTo>
                    <a:pt x="845" y="3786"/>
                    <a:pt x="843" y="3794"/>
                    <a:pt x="840" y="3804"/>
                  </a:cubicBezTo>
                  <a:cubicBezTo>
                    <a:pt x="837" y="3813"/>
                    <a:pt x="833" y="3824"/>
                    <a:pt x="829" y="3836"/>
                  </a:cubicBezTo>
                  <a:cubicBezTo>
                    <a:pt x="825" y="3848"/>
                    <a:pt x="822" y="3861"/>
                    <a:pt x="818" y="3875"/>
                  </a:cubicBezTo>
                  <a:cubicBezTo>
                    <a:pt x="815" y="3890"/>
                    <a:pt x="813" y="3905"/>
                    <a:pt x="813" y="3923"/>
                  </a:cubicBezTo>
                  <a:cubicBezTo>
                    <a:pt x="813" y="3943"/>
                    <a:pt x="818" y="3963"/>
                    <a:pt x="826" y="3983"/>
                  </a:cubicBezTo>
                  <a:cubicBezTo>
                    <a:pt x="834" y="4003"/>
                    <a:pt x="846" y="4023"/>
                    <a:pt x="864" y="4045"/>
                  </a:cubicBezTo>
                  <a:cubicBezTo>
                    <a:pt x="881" y="4066"/>
                    <a:pt x="904" y="4089"/>
                    <a:pt x="932" y="4112"/>
                  </a:cubicBezTo>
                  <a:cubicBezTo>
                    <a:pt x="961" y="4135"/>
                    <a:pt x="996" y="4160"/>
                    <a:pt x="1038" y="4187"/>
                  </a:cubicBezTo>
                  <a:lnTo>
                    <a:pt x="1833" y="4187"/>
                  </a:lnTo>
                  <a:cubicBezTo>
                    <a:pt x="1842" y="4187"/>
                    <a:pt x="1851" y="4190"/>
                    <a:pt x="1858" y="4196"/>
                  </a:cubicBezTo>
                  <a:cubicBezTo>
                    <a:pt x="1865" y="4201"/>
                    <a:pt x="1871" y="4211"/>
                    <a:pt x="1876" y="4225"/>
                  </a:cubicBezTo>
                  <a:cubicBezTo>
                    <a:pt x="1881" y="4239"/>
                    <a:pt x="1884" y="4257"/>
                    <a:pt x="1886" y="4280"/>
                  </a:cubicBezTo>
                  <a:cubicBezTo>
                    <a:pt x="1889" y="4303"/>
                    <a:pt x="1890" y="4332"/>
                    <a:pt x="1890" y="4367"/>
                  </a:cubicBezTo>
                  <a:cubicBezTo>
                    <a:pt x="1890" y="4402"/>
                    <a:pt x="1889" y="4432"/>
                    <a:pt x="1886" y="4454"/>
                  </a:cubicBezTo>
                  <a:cubicBezTo>
                    <a:pt x="1884" y="4477"/>
                    <a:pt x="1881" y="4496"/>
                    <a:pt x="1876" y="4509"/>
                  </a:cubicBezTo>
                  <a:cubicBezTo>
                    <a:pt x="1871" y="4523"/>
                    <a:pt x="1865" y="4533"/>
                    <a:pt x="1858" y="4539"/>
                  </a:cubicBezTo>
                  <a:cubicBezTo>
                    <a:pt x="1851" y="4544"/>
                    <a:pt x="1842" y="4547"/>
                    <a:pt x="1833" y="4547"/>
                  </a:cubicBezTo>
                  <a:lnTo>
                    <a:pt x="558" y="4547"/>
                  </a:lnTo>
                  <a:cubicBezTo>
                    <a:pt x="548" y="4547"/>
                    <a:pt x="540" y="4545"/>
                    <a:pt x="533" y="4540"/>
                  </a:cubicBezTo>
                  <a:cubicBezTo>
                    <a:pt x="525" y="4535"/>
                    <a:pt x="519" y="4527"/>
                    <a:pt x="515" y="4514"/>
                  </a:cubicBezTo>
                  <a:cubicBezTo>
                    <a:pt x="510" y="4502"/>
                    <a:pt x="506" y="4486"/>
                    <a:pt x="504" y="4467"/>
                  </a:cubicBezTo>
                  <a:cubicBezTo>
                    <a:pt x="502" y="4447"/>
                    <a:pt x="500" y="4422"/>
                    <a:pt x="500" y="4393"/>
                  </a:cubicBezTo>
                  <a:cubicBezTo>
                    <a:pt x="500" y="4362"/>
                    <a:pt x="502" y="4337"/>
                    <a:pt x="504" y="4317"/>
                  </a:cubicBezTo>
                  <a:cubicBezTo>
                    <a:pt x="506" y="4297"/>
                    <a:pt x="510" y="4282"/>
                    <a:pt x="515" y="4271"/>
                  </a:cubicBezTo>
                  <a:cubicBezTo>
                    <a:pt x="519" y="4260"/>
                    <a:pt x="525" y="4252"/>
                    <a:pt x="533" y="4247"/>
                  </a:cubicBezTo>
                  <a:cubicBezTo>
                    <a:pt x="540" y="4242"/>
                    <a:pt x="548" y="4240"/>
                    <a:pt x="558" y="4240"/>
                  </a:cubicBezTo>
                  <a:lnTo>
                    <a:pt x="716" y="4240"/>
                  </a:lnTo>
                  <a:cubicBezTo>
                    <a:pt x="669" y="4207"/>
                    <a:pt x="629" y="4175"/>
                    <a:pt x="598" y="4146"/>
                  </a:cubicBezTo>
                  <a:cubicBezTo>
                    <a:pt x="567" y="4116"/>
                    <a:pt x="543" y="4088"/>
                    <a:pt x="525" y="4061"/>
                  </a:cubicBezTo>
                  <a:cubicBezTo>
                    <a:pt x="507" y="4035"/>
                    <a:pt x="494" y="4008"/>
                    <a:pt x="487" y="3981"/>
                  </a:cubicBezTo>
                  <a:cubicBezTo>
                    <a:pt x="480" y="3954"/>
                    <a:pt x="476" y="3928"/>
                    <a:pt x="476" y="3901"/>
                  </a:cubicBezTo>
                  <a:close/>
                  <a:moveTo>
                    <a:pt x="476" y="7069"/>
                  </a:moveTo>
                  <a:cubicBezTo>
                    <a:pt x="476" y="7057"/>
                    <a:pt x="477" y="7043"/>
                    <a:pt x="478" y="7029"/>
                  </a:cubicBezTo>
                  <a:cubicBezTo>
                    <a:pt x="480" y="7015"/>
                    <a:pt x="482" y="7000"/>
                    <a:pt x="485" y="6985"/>
                  </a:cubicBezTo>
                  <a:cubicBezTo>
                    <a:pt x="489" y="6970"/>
                    <a:pt x="493" y="6956"/>
                    <a:pt x="497" y="6945"/>
                  </a:cubicBezTo>
                  <a:cubicBezTo>
                    <a:pt x="501" y="6933"/>
                    <a:pt x="506" y="6925"/>
                    <a:pt x="510" y="6920"/>
                  </a:cubicBezTo>
                  <a:cubicBezTo>
                    <a:pt x="515" y="6914"/>
                    <a:pt x="520" y="6911"/>
                    <a:pt x="526" y="6908"/>
                  </a:cubicBezTo>
                  <a:cubicBezTo>
                    <a:pt x="532" y="6906"/>
                    <a:pt x="540" y="6904"/>
                    <a:pt x="550" y="6902"/>
                  </a:cubicBezTo>
                  <a:cubicBezTo>
                    <a:pt x="560" y="6900"/>
                    <a:pt x="575" y="6898"/>
                    <a:pt x="595" y="6898"/>
                  </a:cubicBezTo>
                  <a:cubicBezTo>
                    <a:pt x="615" y="6897"/>
                    <a:pt x="642" y="6896"/>
                    <a:pt x="676" y="6896"/>
                  </a:cubicBezTo>
                  <a:cubicBezTo>
                    <a:pt x="711" y="6896"/>
                    <a:pt x="739" y="6897"/>
                    <a:pt x="761" y="6899"/>
                  </a:cubicBezTo>
                  <a:cubicBezTo>
                    <a:pt x="783" y="6901"/>
                    <a:pt x="800" y="6904"/>
                    <a:pt x="812" y="6908"/>
                  </a:cubicBezTo>
                  <a:cubicBezTo>
                    <a:pt x="824" y="6911"/>
                    <a:pt x="833" y="6916"/>
                    <a:pt x="838" y="6923"/>
                  </a:cubicBezTo>
                  <a:cubicBezTo>
                    <a:pt x="843" y="6929"/>
                    <a:pt x="845" y="6937"/>
                    <a:pt x="845" y="6946"/>
                  </a:cubicBezTo>
                  <a:cubicBezTo>
                    <a:pt x="845" y="6954"/>
                    <a:pt x="843" y="6962"/>
                    <a:pt x="840" y="6972"/>
                  </a:cubicBezTo>
                  <a:cubicBezTo>
                    <a:pt x="837" y="6981"/>
                    <a:pt x="833" y="6992"/>
                    <a:pt x="829" y="7004"/>
                  </a:cubicBezTo>
                  <a:cubicBezTo>
                    <a:pt x="825" y="7016"/>
                    <a:pt x="822" y="7029"/>
                    <a:pt x="818" y="7043"/>
                  </a:cubicBezTo>
                  <a:cubicBezTo>
                    <a:pt x="815" y="7058"/>
                    <a:pt x="813" y="7073"/>
                    <a:pt x="813" y="7091"/>
                  </a:cubicBezTo>
                  <a:cubicBezTo>
                    <a:pt x="813" y="7111"/>
                    <a:pt x="818" y="7131"/>
                    <a:pt x="826" y="7151"/>
                  </a:cubicBezTo>
                  <a:cubicBezTo>
                    <a:pt x="834" y="7171"/>
                    <a:pt x="846" y="7191"/>
                    <a:pt x="864" y="7213"/>
                  </a:cubicBezTo>
                  <a:cubicBezTo>
                    <a:pt x="881" y="7234"/>
                    <a:pt x="904" y="7257"/>
                    <a:pt x="932" y="7280"/>
                  </a:cubicBezTo>
                  <a:cubicBezTo>
                    <a:pt x="961" y="7303"/>
                    <a:pt x="996" y="7328"/>
                    <a:pt x="1038" y="7355"/>
                  </a:cubicBezTo>
                  <a:lnTo>
                    <a:pt x="1833" y="7355"/>
                  </a:lnTo>
                  <a:cubicBezTo>
                    <a:pt x="1842" y="7355"/>
                    <a:pt x="1851" y="7358"/>
                    <a:pt x="1858" y="7364"/>
                  </a:cubicBezTo>
                  <a:cubicBezTo>
                    <a:pt x="1865" y="7369"/>
                    <a:pt x="1871" y="7379"/>
                    <a:pt x="1876" y="7393"/>
                  </a:cubicBezTo>
                  <a:cubicBezTo>
                    <a:pt x="1881" y="7407"/>
                    <a:pt x="1884" y="7425"/>
                    <a:pt x="1886" y="7448"/>
                  </a:cubicBezTo>
                  <a:cubicBezTo>
                    <a:pt x="1889" y="7471"/>
                    <a:pt x="1890" y="7500"/>
                    <a:pt x="1890" y="7535"/>
                  </a:cubicBezTo>
                  <a:cubicBezTo>
                    <a:pt x="1890" y="7570"/>
                    <a:pt x="1889" y="7600"/>
                    <a:pt x="1886" y="7622"/>
                  </a:cubicBezTo>
                  <a:cubicBezTo>
                    <a:pt x="1884" y="7645"/>
                    <a:pt x="1881" y="7664"/>
                    <a:pt x="1876" y="7677"/>
                  </a:cubicBezTo>
                  <a:cubicBezTo>
                    <a:pt x="1871" y="7691"/>
                    <a:pt x="1865" y="7701"/>
                    <a:pt x="1858" y="7707"/>
                  </a:cubicBezTo>
                  <a:cubicBezTo>
                    <a:pt x="1851" y="7712"/>
                    <a:pt x="1842" y="7715"/>
                    <a:pt x="1833" y="7715"/>
                  </a:cubicBezTo>
                  <a:lnTo>
                    <a:pt x="558" y="7715"/>
                  </a:lnTo>
                  <a:cubicBezTo>
                    <a:pt x="548" y="7715"/>
                    <a:pt x="540" y="7713"/>
                    <a:pt x="533" y="7708"/>
                  </a:cubicBezTo>
                  <a:cubicBezTo>
                    <a:pt x="525" y="7703"/>
                    <a:pt x="519" y="7695"/>
                    <a:pt x="515" y="7682"/>
                  </a:cubicBezTo>
                  <a:cubicBezTo>
                    <a:pt x="510" y="7670"/>
                    <a:pt x="506" y="7654"/>
                    <a:pt x="504" y="7635"/>
                  </a:cubicBezTo>
                  <a:cubicBezTo>
                    <a:pt x="502" y="7615"/>
                    <a:pt x="500" y="7590"/>
                    <a:pt x="500" y="7561"/>
                  </a:cubicBezTo>
                  <a:cubicBezTo>
                    <a:pt x="500" y="7530"/>
                    <a:pt x="502" y="7505"/>
                    <a:pt x="504" y="7485"/>
                  </a:cubicBezTo>
                  <a:cubicBezTo>
                    <a:pt x="506" y="7465"/>
                    <a:pt x="510" y="7450"/>
                    <a:pt x="515" y="7439"/>
                  </a:cubicBezTo>
                  <a:cubicBezTo>
                    <a:pt x="519" y="7428"/>
                    <a:pt x="525" y="7420"/>
                    <a:pt x="533" y="7415"/>
                  </a:cubicBezTo>
                  <a:cubicBezTo>
                    <a:pt x="540" y="7410"/>
                    <a:pt x="548" y="7408"/>
                    <a:pt x="558" y="7408"/>
                  </a:cubicBezTo>
                  <a:lnTo>
                    <a:pt x="716" y="7408"/>
                  </a:lnTo>
                  <a:cubicBezTo>
                    <a:pt x="669" y="7375"/>
                    <a:pt x="629" y="7343"/>
                    <a:pt x="598" y="7314"/>
                  </a:cubicBezTo>
                  <a:cubicBezTo>
                    <a:pt x="567" y="7284"/>
                    <a:pt x="543" y="7256"/>
                    <a:pt x="525" y="7229"/>
                  </a:cubicBezTo>
                  <a:cubicBezTo>
                    <a:pt x="507" y="7203"/>
                    <a:pt x="494" y="7176"/>
                    <a:pt x="487" y="7149"/>
                  </a:cubicBezTo>
                  <a:cubicBezTo>
                    <a:pt x="480" y="7122"/>
                    <a:pt x="476" y="7096"/>
                    <a:pt x="476" y="7069"/>
                  </a:cubicBezTo>
                  <a:close/>
                  <a:moveTo>
                    <a:pt x="476" y="8661"/>
                  </a:moveTo>
                  <a:cubicBezTo>
                    <a:pt x="476" y="8547"/>
                    <a:pt x="492" y="8448"/>
                    <a:pt x="523" y="8364"/>
                  </a:cubicBezTo>
                  <a:cubicBezTo>
                    <a:pt x="554" y="8280"/>
                    <a:pt x="599" y="8211"/>
                    <a:pt x="659" y="8156"/>
                  </a:cubicBezTo>
                  <a:cubicBezTo>
                    <a:pt x="719" y="8101"/>
                    <a:pt x="793" y="8060"/>
                    <a:pt x="881" y="8034"/>
                  </a:cubicBezTo>
                  <a:cubicBezTo>
                    <a:pt x="968" y="8007"/>
                    <a:pt x="1069" y="7994"/>
                    <a:pt x="1182" y="7994"/>
                  </a:cubicBezTo>
                  <a:cubicBezTo>
                    <a:pt x="1291" y="7994"/>
                    <a:pt x="1390" y="8008"/>
                    <a:pt x="1480" y="8037"/>
                  </a:cubicBezTo>
                  <a:cubicBezTo>
                    <a:pt x="1569" y="8065"/>
                    <a:pt x="1647" y="8109"/>
                    <a:pt x="1711" y="8167"/>
                  </a:cubicBezTo>
                  <a:cubicBezTo>
                    <a:pt x="1776" y="8225"/>
                    <a:pt x="1826" y="8298"/>
                    <a:pt x="1861" y="8385"/>
                  </a:cubicBezTo>
                  <a:cubicBezTo>
                    <a:pt x="1897" y="8473"/>
                    <a:pt x="1914" y="8576"/>
                    <a:pt x="1914" y="8693"/>
                  </a:cubicBezTo>
                  <a:cubicBezTo>
                    <a:pt x="1914" y="8806"/>
                    <a:pt x="1899" y="8905"/>
                    <a:pt x="1867" y="8989"/>
                  </a:cubicBezTo>
                  <a:cubicBezTo>
                    <a:pt x="1836" y="9073"/>
                    <a:pt x="1790" y="9142"/>
                    <a:pt x="1730" y="9198"/>
                  </a:cubicBezTo>
                  <a:cubicBezTo>
                    <a:pt x="1670" y="9253"/>
                    <a:pt x="1596" y="9294"/>
                    <a:pt x="1508" y="9320"/>
                  </a:cubicBezTo>
                  <a:cubicBezTo>
                    <a:pt x="1421" y="9347"/>
                    <a:pt x="1321" y="9361"/>
                    <a:pt x="1208" y="9361"/>
                  </a:cubicBezTo>
                  <a:cubicBezTo>
                    <a:pt x="1099" y="9361"/>
                    <a:pt x="1000" y="9346"/>
                    <a:pt x="910" y="9317"/>
                  </a:cubicBezTo>
                  <a:cubicBezTo>
                    <a:pt x="820" y="9288"/>
                    <a:pt x="743" y="9244"/>
                    <a:pt x="678" y="9186"/>
                  </a:cubicBezTo>
                  <a:cubicBezTo>
                    <a:pt x="614" y="9128"/>
                    <a:pt x="564" y="9055"/>
                    <a:pt x="529" y="8968"/>
                  </a:cubicBezTo>
                  <a:cubicBezTo>
                    <a:pt x="494" y="8881"/>
                    <a:pt x="476" y="8779"/>
                    <a:pt x="476" y="8661"/>
                  </a:cubicBezTo>
                  <a:close/>
                  <a:moveTo>
                    <a:pt x="476" y="11125"/>
                  </a:moveTo>
                  <a:cubicBezTo>
                    <a:pt x="476" y="11038"/>
                    <a:pt x="490" y="10965"/>
                    <a:pt x="519" y="10905"/>
                  </a:cubicBezTo>
                  <a:cubicBezTo>
                    <a:pt x="548" y="10846"/>
                    <a:pt x="586" y="10798"/>
                    <a:pt x="635" y="10761"/>
                  </a:cubicBezTo>
                  <a:cubicBezTo>
                    <a:pt x="685" y="10724"/>
                    <a:pt x="742" y="10698"/>
                    <a:pt x="808" y="10682"/>
                  </a:cubicBezTo>
                  <a:cubicBezTo>
                    <a:pt x="874" y="10665"/>
                    <a:pt x="953" y="10657"/>
                    <a:pt x="1045" y="10657"/>
                  </a:cubicBezTo>
                  <a:lnTo>
                    <a:pt x="1833" y="10657"/>
                  </a:lnTo>
                  <a:cubicBezTo>
                    <a:pt x="1842" y="10657"/>
                    <a:pt x="1851" y="10660"/>
                    <a:pt x="1858" y="10666"/>
                  </a:cubicBezTo>
                  <a:cubicBezTo>
                    <a:pt x="1865" y="10672"/>
                    <a:pt x="1871" y="10681"/>
                    <a:pt x="1876" y="10694"/>
                  </a:cubicBezTo>
                  <a:cubicBezTo>
                    <a:pt x="1881" y="10708"/>
                    <a:pt x="1884" y="10726"/>
                    <a:pt x="1886" y="10749"/>
                  </a:cubicBezTo>
                  <a:cubicBezTo>
                    <a:pt x="1889" y="10773"/>
                    <a:pt x="1890" y="10802"/>
                    <a:pt x="1890" y="10836"/>
                  </a:cubicBezTo>
                  <a:cubicBezTo>
                    <a:pt x="1890" y="10871"/>
                    <a:pt x="1889" y="10901"/>
                    <a:pt x="1886" y="10924"/>
                  </a:cubicBezTo>
                  <a:cubicBezTo>
                    <a:pt x="1884" y="10947"/>
                    <a:pt x="1881" y="10966"/>
                    <a:pt x="1876" y="10979"/>
                  </a:cubicBezTo>
                  <a:cubicBezTo>
                    <a:pt x="1871" y="10992"/>
                    <a:pt x="1865" y="11002"/>
                    <a:pt x="1858" y="11008"/>
                  </a:cubicBezTo>
                  <a:cubicBezTo>
                    <a:pt x="1851" y="11013"/>
                    <a:pt x="1842" y="11016"/>
                    <a:pt x="1833" y="11016"/>
                  </a:cubicBezTo>
                  <a:lnTo>
                    <a:pt x="1105" y="11016"/>
                  </a:lnTo>
                  <a:cubicBezTo>
                    <a:pt x="1043" y="11016"/>
                    <a:pt x="995" y="11021"/>
                    <a:pt x="959" y="11030"/>
                  </a:cubicBezTo>
                  <a:cubicBezTo>
                    <a:pt x="924" y="11039"/>
                    <a:pt x="894" y="11052"/>
                    <a:pt x="869" y="11069"/>
                  </a:cubicBezTo>
                  <a:cubicBezTo>
                    <a:pt x="843" y="11086"/>
                    <a:pt x="824" y="11108"/>
                    <a:pt x="810" y="11135"/>
                  </a:cubicBezTo>
                  <a:cubicBezTo>
                    <a:pt x="796" y="11163"/>
                    <a:pt x="789" y="11194"/>
                    <a:pt x="789" y="11231"/>
                  </a:cubicBezTo>
                  <a:cubicBezTo>
                    <a:pt x="789" y="11276"/>
                    <a:pt x="806" y="11323"/>
                    <a:pt x="839" y="11369"/>
                  </a:cubicBezTo>
                  <a:cubicBezTo>
                    <a:pt x="873" y="11416"/>
                    <a:pt x="921" y="11465"/>
                    <a:pt x="985" y="11515"/>
                  </a:cubicBezTo>
                  <a:lnTo>
                    <a:pt x="1833" y="11515"/>
                  </a:lnTo>
                  <a:cubicBezTo>
                    <a:pt x="1842" y="11515"/>
                    <a:pt x="1851" y="11518"/>
                    <a:pt x="1858" y="11524"/>
                  </a:cubicBezTo>
                  <a:cubicBezTo>
                    <a:pt x="1865" y="11529"/>
                    <a:pt x="1871" y="11539"/>
                    <a:pt x="1876" y="11553"/>
                  </a:cubicBezTo>
                  <a:cubicBezTo>
                    <a:pt x="1881" y="11567"/>
                    <a:pt x="1884" y="11585"/>
                    <a:pt x="1886" y="11608"/>
                  </a:cubicBezTo>
                  <a:cubicBezTo>
                    <a:pt x="1889" y="11631"/>
                    <a:pt x="1890" y="11660"/>
                    <a:pt x="1890" y="11695"/>
                  </a:cubicBezTo>
                  <a:cubicBezTo>
                    <a:pt x="1890" y="11730"/>
                    <a:pt x="1889" y="11760"/>
                    <a:pt x="1886" y="11782"/>
                  </a:cubicBezTo>
                  <a:cubicBezTo>
                    <a:pt x="1884" y="11805"/>
                    <a:pt x="1881" y="11824"/>
                    <a:pt x="1876" y="11837"/>
                  </a:cubicBezTo>
                  <a:cubicBezTo>
                    <a:pt x="1871" y="11851"/>
                    <a:pt x="1865" y="11861"/>
                    <a:pt x="1858" y="11867"/>
                  </a:cubicBezTo>
                  <a:cubicBezTo>
                    <a:pt x="1851" y="11872"/>
                    <a:pt x="1842" y="11875"/>
                    <a:pt x="1833" y="11875"/>
                  </a:cubicBezTo>
                  <a:lnTo>
                    <a:pt x="558" y="11875"/>
                  </a:lnTo>
                  <a:cubicBezTo>
                    <a:pt x="548" y="11875"/>
                    <a:pt x="540" y="11873"/>
                    <a:pt x="533" y="11868"/>
                  </a:cubicBezTo>
                  <a:cubicBezTo>
                    <a:pt x="525" y="11863"/>
                    <a:pt x="519" y="11855"/>
                    <a:pt x="515" y="11842"/>
                  </a:cubicBezTo>
                  <a:cubicBezTo>
                    <a:pt x="510" y="11830"/>
                    <a:pt x="506" y="11814"/>
                    <a:pt x="504" y="11795"/>
                  </a:cubicBezTo>
                  <a:cubicBezTo>
                    <a:pt x="502" y="11775"/>
                    <a:pt x="500" y="11750"/>
                    <a:pt x="500" y="11721"/>
                  </a:cubicBezTo>
                  <a:cubicBezTo>
                    <a:pt x="500" y="11690"/>
                    <a:pt x="502" y="11665"/>
                    <a:pt x="504" y="11645"/>
                  </a:cubicBezTo>
                  <a:cubicBezTo>
                    <a:pt x="506" y="11625"/>
                    <a:pt x="510" y="11610"/>
                    <a:pt x="515" y="11599"/>
                  </a:cubicBezTo>
                  <a:cubicBezTo>
                    <a:pt x="519" y="11588"/>
                    <a:pt x="525" y="11580"/>
                    <a:pt x="533" y="11575"/>
                  </a:cubicBezTo>
                  <a:cubicBezTo>
                    <a:pt x="540" y="11570"/>
                    <a:pt x="548" y="11568"/>
                    <a:pt x="558" y="11568"/>
                  </a:cubicBezTo>
                  <a:lnTo>
                    <a:pt x="705" y="11568"/>
                  </a:lnTo>
                  <a:cubicBezTo>
                    <a:pt x="629" y="11497"/>
                    <a:pt x="571" y="11426"/>
                    <a:pt x="533" y="11353"/>
                  </a:cubicBezTo>
                  <a:cubicBezTo>
                    <a:pt x="495" y="11280"/>
                    <a:pt x="476" y="11204"/>
                    <a:pt x="476" y="11125"/>
                  </a:cubicBezTo>
                  <a:close/>
                  <a:moveTo>
                    <a:pt x="476" y="12792"/>
                  </a:moveTo>
                  <a:cubicBezTo>
                    <a:pt x="476" y="12692"/>
                    <a:pt x="486" y="12606"/>
                    <a:pt x="505" y="12535"/>
                  </a:cubicBezTo>
                  <a:cubicBezTo>
                    <a:pt x="525" y="12464"/>
                    <a:pt x="555" y="12406"/>
                    <a:pt x="595" y="12360"/>
                  </a:cubicBezTo>
                  <a:cubicBezTo>
                    <a:pt x="636" y="12315"/>
                    <a:pt x="688" y="12281"/>
                    <a:pt x="752" y="12260"/>
                  </a:cubicBezTo>
                  <a:cubicBezTo>
                    <a:pt x="816" y="12239"/>
                    <a:pt x="892" y="12229"/>
                    <a:pt x="979" y="12229"/>
                  </a:cubicBezTo>
                  <a:lnTo>
                    <a:pt x="1837" y="12229"/>
                  </a:lnTo>
                  <a:cubicBezTo>
                    <a:pt x="1850" y="12229"/>
                    <a:pt x="1861" y="12234"/>
                    <a:pt x="1869" y="12243"/>
                  </a:cubicBezTo>
                  <a:cubicBezTo>
                    <a:pt x="1876" y="12253"/>
                    <a:pt x="1882" y="12268"/>
                    <a:pt x="1885" y="12288"/>
                  </a:cubicBezTo>
                  <a:cubicBezTo>
                    <a:pt x="1888" y="12309"/>
                    <a:pt x="1890" y="12339"/>
                    <a:pt x="1890" y="12379"/>
                  </a:cubicBezTo>
                  <a:cubicBezTo>
                    <a:pt x="1890" y="12422"/>
                    <a:pt x="1888" y="12453"/>
                    <a:pt x="1885" y="12473"/>
                  </a:cubicBezTo>
                  <a:cubicBezTo>
                    <a:pt x="1882" y="12492"/>
                    <a:pt x="1876" y="12506"/>
                    <a:pt x="1869" y="12514"/>
                  </a:cubicBezTo>
                  <a:cubicBezTo>
                    <a:pt x="1861" y="12522"/>
                    <a:pt x="1850" y="12526"/>
                    <a:pt x="1837" y="12526"/>
                  </a:cubicBezTo>
                  <a:lnTo>
                    <a:pt x="1736" y="12526"/>
                  </a:lnTo>
                  <a:cubicBezTo>
                    <a:pt x="1792" y="12579"/>
                    <a:pt x="1836" y="12638"/>
                    <a:pt x="1867" y="12706"/>
                  </a:cubicBezTo>
                  <a:cubicBezTo>
                    <a:pt x="1899" y="12773"/>
                    <a:pt x="1914" y="12847"/>
                    <a:pt x="1914" y="12929"/>
                  </a:cubicBezTo>
                  <a:cubicBezTo>
                    <a:pt x="1914" y="12997"/>
                    <a:pt x="1906" y="13059"/>
                    <a:pt x="1888" y="13116"/>
                  </a:cubicBezTo>
                  <a:cubicBezTo>
                    <a:pt x="1870" y="13173"/>
                    <a:pt x="1844" y="13222"/>
                    <a:pt x="1809" y="13263"/>
                  </a:cubicBezTo>
                  <a:cubicBezTo>
                    <a:pt x="1774" y="13305"/>
                    <a:pt x="1731" y="13337"/>
                    <a:pt x="1680" y="13360"/>
                  </a:cubicBezTo>
                  <a:cubicBezTo>
                    <a:pt x="1628" y="13383"/>
                    <a:pt x="1568" y="13394"/>
                    <a:pt x="1500" y="13394"/>
                  </a:cubicBezTo>
                  <a:cubicBezTo>
                    <a:pt x="1425" y="13394"/>
                    <a:pt x="1361" y="13379"/>
                    <a:pt x="1306" y="13350"/>
                  </a:cubicBezTo>
                  <a:cubicBezTo>
                    <a:pt x="1251" y="13321"/>
                    <a:pt x="1206" y="13278"/>
                    <a:pt x="1170" y="13220"/>
                  </a:cubicBezTo>
                  <a:cubicBezTo>
                    <a:pt x="1134" y="13163"/>
                    <a:pt x="1108" y="13091"/>
                    <a:pt x="1091" y="13005"/>
                  </a:cubicBezTo>
                  <a:cubicBezTo>
                    <a:pt x="1074" y="12919"/>
                    <a:pt x="1065" y="12820"/>
                    <a:pt x="1065" y="12706"/>
                  </a:cubicBezTo>
                  <a:lnTo>
                    <a:pt x="1065" y="12582"/>
                  </a:lnTo>
                  <a:lnTo>
                    <a:pt x="988" y="12582"/>
                  </a:lnTo>
                  <a:cubicBezTo>
                    <a:pt x="948" y="12582"/>
                    <a:pt x="913" y="12586"/>
                    <a:pt x="883" y="12594"/>
                  </a:cubicBezTo>
                  <a:cubicBezTo>
                    <a:pt x="853" y="12602"/>
                    <a:pt x="828" y="12615"/>
                    <a:pt x="808" y="12634"/>
                  </a:cubicBezTo>
                  <a:cubicBezTo>
                    <a:pt x="788" y="12653"/>
                    <a:pt x="773" y="12677"/>
                    <a:pt x="763" y="12708"/>
                  </a:cubicBezTo>
                  <a:cubicBezTo>
                    <a:pt x="754" y="12739"/>
                    <a:pt x="749" y="12778"/>
                    <a:pt x="749" y="12824"/>
                  </a:cubicBezTo>
                  <a:cubicBezTo>
                    <a:pt x="749" y="12884"/>
                    <a:pt x="756" y="12937"/>
                    <a:pt x="769" y="12984"/>
                  </a:cubicBezTo>
                  <a:cubicBezTo>
                    <a:pt x="783" y="13032"/>
                    <a:pt x="797" y="13073"/>
                    <a:pt x="813" y="13109"/>
                  </a:cubicBezTo>
                  <a:cubicBezTo>
                    <a:pt x="830" y="13146"/>
                    <a:pt x="844" y="13176"/>
                    <a:pt x="858" y="13200"/>
                  </a:cubicBezTo>
                  <a:cubicBezTo>
                    <a:pt x="871" y="13225"/>
                    <a:pt x="878" y="13244"/>
                    <a:pt x="878" y="13260"/>
                  </a:cubicBezTo>
                  <a:cubicBezTo>
                    <a:pt x="878" y="13270"/>
                    <a:pt x="874" y="13279"/>
                    <a:pt x="868" y="13287"/>
                  </a:cubicBezTo>
                  <a:cubicBezTo>
                    <a:pt x="861" y="13296"/>
                    <a:pt x="852" y="13302"/>
                    <a:pt x="839" y="13307"/>
                  </a:cubicBezTo>
                  <a:cubicBezTo>
                    <a:pt x="827" y="13313"/>
                    <a:pt x="812" y="13317"/>
                    <a:pt x="793" y="13320"/>
                  </a:cubicBezTo>
                  <a:cubicBezTo>
                    <a:pt x="775" y="13322"/>
                    <a:pt x="755" y="13324"/>
                    <a:pt x="733" y="13324"/>
                  </a:cubicBezTo>
                  <a:cubicBezTo>
                    <a:pt x="704" y="13324"/>
                    <a:pt x="681" y="13322"/>
                    <a:pt x="663" y="13317"/>
                  </a:cubicBezTo>
                  <a:cubicBezTo>
                    <a:pt x="646" y="13312"/>
                    <a:pt x="631" y="13303"/>
                    <a:pt x="617" y="13290"/>
                  </a:cubicBezTo>
                  <a:cubicBezTo>
                    <a:pt x="603" y="13276"/>
                    <a:pt x="588" y="13253"/>
                    <a:pt x="571" y="13220"/>
                  </a:cubicBezTo>
                  <a:cubicBezTo>
                    <a:pt x="554" y="13186"/>
                    <a:pt x="539" y="13147"/>
                    <a:pt x="525" y="13102"/>
                  </a:cubicBezTo>
                  <a:cubicBezTo>
                    <a:pt x="510" y="13058"/>
                    <a:pt x="499" y="13009"/>
                    <a:pt x="490" y="12956"/>
                  </a:cubicBezTo>
                  <a:cubicBezTo>
                    <a:pt x="481" y="12903"/>
                    <a:pt x="476" y="12848"/>
                    <a:pt x="476" y="12792"/>
                  </a:cubicBezTo>
                  <a:close/>
                  <a:moveTo>
                    <a:pt x="476" y="13709"/>
                  </a:moveTo>
                  <a:cubicBezTo>
                    <a:pt x="476" y="13697"/>
                    <a:pt x="477" y="13683"/>
                    <a:pt x="478" y="13669"/>
                  </a:cubicBezTo>
                  <a:cubicBezTo>
                    <a:pt x="480" y="13655"/>
                    <a:pt x="482" y="13640"/>
                    <a:pt x="485" y="13625"/>
                  </a:cubicBezTo>
                  <a:cubicBezTo>
                    <a:pt x="489" y="13610"/>
                    <a:pt x="493" y="13596"/>
                    <a:pt x="497" y="13585"/>
                  </a:cubicBezTo>
                  <a:cubicBezTo>
                    <a:pt x="501" y="13573"/>
                    <a:pt x="506" y="13565"/>
                    <a:pt x="510" y="13560"/>
                  </a:cubicBezTo>
                  <a:cubicBezTo>
                    <a:pt x="515" y="13554"/>
                    <a:pt x="520" y="13551"/>
                    <a:pt x="526" y="13548"/>
                  </a:cubicBezTo>
                  <a:cubicBezTo>
                    <a:pt x="532" y="13546"/>
                    <a:pt x="540" y="13544"/>
                    <a:pt x="550" y="13542"/>
                  </a:cubicBezTo>
                  <a:cubicBezTo>
                    <a:pt x="560" y="13540"/>
                    <a:pt x="575" y="13538"/>
                    <a:pt x="595" y="13538"/>
                  </a:cubicBezTo>
                  <a:cubicBezTo>
                    <a:pt x="615" y="13537"/>
                    <a:pt x="642" y="13536"/>
                    <a:pt x="676" y="13536"/>
                  </a:cubicBezTo>
                  <a:cubicBezTo>
                    <a:pt x="711" y="13536"/>
                    <a:pt x="739" y="13537"/>
                    <a:pt x="761" y="13539"/>
                  </a:cubicBezTo>
                  <a:cubicBezTo>
                    <a:pt x="783" y="13541"/>
                    <a:pt x="800" y="13544"/>
                    <a:pt x="812" y="13548"/>
                  </a:cubicBezTo>
                  <a:cubicBezTo>
                    <a:pt x="824" y="13551"/>
                    <a:pt x="833" y="13556"/>
                    <a:pt x="838" y="13563"/>
                  </a:cubicBezTo>
                  <a:cubicBezTo>
                    <a:pt x="843" y="13569"/>
                    <a:pt x="845" y="13577"/>
                    <a:pt x="845" y="13586"/>
                  </a:cubicBezTo>
                  <a:cubicBezTo>
                    <a:pt x="845" y="13594"/>
                    <a:pt x="843" y="13602"/>
                    <a:pt x="840" y="13612"/>
                  </a:cubicBezTo>
                  <a:cubicBezTo>
                    <a:pt x="837" y="13621"/>
                    <a:pt x="833" y="13632"/>
                    <a:pt x="829" y="13644"/>
                  </a:cubicBezTo>
                  <a:cubicBezTo>
                    <a:pt x="825" y="13656"/>
                    <a:pt x="822" y="13669"/>
                    <a:pt x="818" y="13683"/>
                  </a:cubicBezTo>
                  <a:cubicBezTo>
                    <a:pt x="815" y="13698"/>
                    <a:pt x="813" y="13713"/>
                    <a:pt x="813" y="13731"/>
                  </a:cubicBezTo>
                  <a:cubicBezTo>
                    <a:pt x="813" y="13751"/>
                    <a:pt x="818" y="13771"/>
                    <a:pt x="826" y="13791"/>
                  </a:cubicBezTo>
                  <a:cubicBezTo>
                    <a:pt x="834" y="13811"/>
                    <a:pt x="846" y="13831"/>
                    <a:pt x="864" y="13853"/>
                  </a:cubicBezTo>
                  <a:cubicBezTo>
                    <a:pt x="881" y="13874"/>
                    <a:pt x="904" y="13897"/>
                    <a:pt x="932" y="13920"/>
                  </a:cubicBezTo>
                  <a:cubicBezTo>
                    <a:pt x="961" y="13943"/>
                    <a:pt x="996" y="13968"/>
                    <a:pt x="1038" y="13995"/>
                  </a:cubicBezTo>
                  <a:lnTo>
                    <a:pt x="1833" y="13995"/>
                  </a:lnTo>
                  <a:cubicBezTo>
                    <a:pt x="1842" y="13995"/>
                    <a:pt x="1851" y="13998"/>
                    <a:pt x="1858" y="14004"/>
                  </a:cubicBezTo>
                  <a:cubicBezTo>
                    <a:pt x="1865" y="14009"/>
                    <a:pt x="1871" y="14019"/>
                    <a:pt x="1876" y="14033"/>
                  </a:cubicBezTo>
                  <a:cubicBezTo>
                    <a:pt x="1881" y="14047"/>
                    <a:pt x="1884" y="14065"/>
                    <a:pt x="1886" y="14088"/>
                  </a:cubicBezTo>
                  <a:cubicBezTo>
                    <a:pt x="1889" y="14111"/>
                    <a:pt x="1890" y="14140"/>
                    <a:pt x="1890" y="14175"/>
                  </a:cubicBezTo>
                  <a:cubicBezTo>
                    <a:pt x="1890" y="14210"/>
                    <a:pt x="1889" y="14240"/>
                    <a:pt x="1886" y="14262"/>
                  </a:cubicBezTo>
                  <a:cubicBezTo>
                    <a:pt x="1884" y="14285"/>
                    <a:pt x="1881" y="14304"/>
                    <a:pt x="1876" y="14317"/>
                  </a:cubicBezTo>
                  <a:cubicBezTo>
                    <a:pt x="1871" y="14331"/>
                    <a:pt x="1865" y="14341"/>
                    <a:pt x="1858" y="14347"/>
                  </a:cubicBezTo>
                  <a:cubicBezTo>
                    <a:pt x="1851" y="14352"/>
                    <a:pt x="1842" y="14355"/>
                    <a:pt x="1833" y="14355"/>
                  </a:cubicBezTo>
                  <a:lnTo>
                    <a:pt x="558" y="14355"/>
                  </a:lnTo>
                  <a:cubicBezTo>
                    <a:pt x="548" y="14355"/>
                    <a:pt x="540" y="14353"/>
                    <a:pt x="533" y="14348"/>
                  </a:cubicBezTo>
                  <a:cubicBezTo>
                    <a:pt x="525" y="14343"/>
                    <a:pt x="519" y="14335"/>
                    <a:pt x="515" y="14322"/>
                  </a:cubicBezTo>
                  <a:cubicBezTo>
                    <a:pt x="510" y="14310"/>
                    <a:pt x="506" y="14294"/>
                    <a:pt x="504" y="14275"/>
                  </a:cubicBezTo>
                  <a:cubicBezTo>
                    <a:pt x="502" y="14255"/>
                    <a:pt x="500" y="14230"/>
                    <a:pt x="500" y="14201"/>
                  </a:cubicBezTo>
                  <a:cubicBezTo>
                    <a:pt x="500" y="14170"/>
                    <a:pt x="502" y="14145"/>
                    <a:pt x="504" y="14125"/>
                  </a:cubicBezTo>
                  <a:cubicBezTo>
                    <a:pt x="506" y="14105"/>
                    <a:pt x="510" y="14090"/>
                    <a:pt x="515" y="14079"/>
                  </a:cubicBezTo>
                  <a:cubicBezTo>
                    <a:pt x="519" y="14068"/>
                    <a:pt x="525" y="14060"/>
                    <a:pt x="533" y="14055"/>
                  </a:cubicBezTo>
                  <a:cubicBezTo>
                    <a:pt x="540" y="14050"/>
                    <a:pt x="548" y="14048"/>
                    <a:pt x="558" y="14048"/>
                  </a:cubicBezTo>
                  <a:lnTo>
                    <a:pt x="716" y="14048"/>
                  </a:lnTo>
                  <a:cubicBezTo>
                    <a:pt x="669" y="14015"/>
                    <a:pt x="629" y="13983"/>
                    <a:pt x="598" y="13954"/>
                  </a:cubicBezTo>
                  <a:cubicBezTo>
                    <a:pt x="567" y="13924"/>
                    <a:pt x="543" y="13896"/>
                    <a:pt x="525" y="13869"/>
                  </a:cubicBezTo>
                  <a:cubicBezTo>
                    <a:pt x="507" y="13843"/>
                    <a:pt x="494" y="13816"/>
                    <a:pt x="487" y="13789"/>
                  </a:cubicBezTo>
                  <a:cubicBezTo>
                    <a:pt x="480" y="13762"/>
                    <a:pt x="476" y="13736"/>
                    <a:pt x="476" y="13709"/>
                  </a:cubicBezTo>
                  <a:close/>
                  <a:moveTo>
                    <a:pt x="164" y="515"/>
                  </a:moveTo>
                  <a:cubicBezTo>
                    <a:pt x="164" y="480"/>
                    <a:pt x="166" y="451"/>
                    <a:pt x="168" y="427"/>
                  </a:cubicBezTo>
                  <a:cubicBezTo>
                    <a:pt x="170" y="404"/>
                    <a:pt x="174" y="386"/>
                    <a:pt x="179" y="372"/>
                  </a:cubicBezTo>
                  <a:cubicBezTo>
                    <a:pt x="185" y="359"/>
                    <a:pt x="191" y="349"/>
                    <a:pt x="199" y="344"/>
                  </a:cubicBezTo>
                  <a:cubicBezTo>
                    <a:pt x="206" y="338"/>
                    <a:pt x="215" y="335"/>
                    <a:pt x="224" y="335"/>
                  </a:cubicBezTo>
                  <a:lnTo>
                    <a:pt x="509" y="335"/>
                  </a:lnTo>
                  <a:lnTo>
                    <a:pt x="509" y="58"/>
                  </a:lnTo>
                  <a:cubicBezTo>
                    <a:pt x="509" y="48"/>
                    <a:pt x="511" y="40"/>
                    <a:pt x="516" y="33"/>
                  </a:cubicBezTo>
                  <a:cubicBezTo>
                    <a:pt x="521" y="25"/>
                    <a:pt x="529" y="20"/>
                    <a:pt x="540" y="15"/>
                  </a:cubicBezTo>
                  <a:cubicBezTo>
                    <a:pt x="551" y="10"/>
                    <a:pt x="566" y="6"/>
                    <a:pt x="585" y="4"/>
                  </a:cubicBezTo>
                  <a:cubicBezTo>
                    <a:pt x="604" y="2"/>
                    <a:pt x="627" y="0"/>
                    <a:pt x="655" y="0"/>
                  </a:cubicBezTo>
                  <a:cubicBezTo>
                    <a:pt x="707" y="0"/>
                    <a:pt x="745" y="5"/>
                    <a:pt x="767" y="15"/>
                  </a:cubicBezTo>
                  <a:cubicBezTo>
                    <a:pt x="789" y="24"/>
                    <a:pt x="801" y="38"/>
                    <a:pt x="801" y="56"/>
                  </a:cubicBezTo>
                  <a:lnTo>
                    <a:pt x="801" y="335"/>
                  </a:lnTo>
                  <a:lnTo>
                    <a:pt x="1400" y="335"/>
                  </a:lnTo>
                  <a:cubicBezTo>
                    <a:pt x="1469" y="335"/>
                    <a:pt x="1521" y="324"/>
                    <a:pt x="1556" y="302"/>
                  </a:cubicBezTo>
                  <a:cubicBezTo>
                    <a:pt x="1591" y="280"/>
                    <a:pt x="1608" y="241"/>
                    <a:pt x="1608" y="185"/>
                  </a:cubicBezTo>
                  <a:cubicBezTo>
                    <a:pt x="1608" y="166"/>
                    <a:pt x="1607" y="149"/>
                    <a:pt x="1603" y="133"/>
                  </a:cubicBezTo>
                  <a:cubicBezTo>
                    <a:pt x="1600" y="118"/>
                    <a:pt x="1596" y="105"/>
                    <a:pt x="1592" y="93"/>
                  </a:cubicBezTo>
                  <a:cubicBezTo>
                    <a:pt x="1588" y="81"/>
                    <a:pt x="1584" y="71"/>
                    <a:pt x="1581" y="63"/>
                  </a:cubicBezTo>
                  <a:cubicBezTo>
                    <a:pt x="1577" y="55"/>
                    <a:pt x="1576" y="47"/>
                    <a:pt x="1576" y="40"/>
                  </a:cubicBezTo>
                  <a:cubicBezTo>
                    <a:pt x="1576" y="35"/>
                    <a:pt x="1577" y="29"/>
                    <a:pt x="1581" y="24"/>
                  </a:cubicBezTo>
                  <a:cubicBezTo>
                    <a:pt x="1584" y="19"/>
                    <a:pt x="1591" y="15"/>
                    <a:pt x="1601" y="12"/>
                  </a:cubicBezTo>
                  <a:cubicBezTo>
                    <a:pt x="1611" y="9"/>
                    <a:pt x="1624" y="6"/>
                    <a:pt x="1641" y="4"/>
                  </a:cubicBezTo>
                  <a:cubicBezTo>
                    <a:pt x="1658" y="2"/>
                    <a:pt x="1680" y="0"/>
                    <a:pt x="1707" y="0"/>
                  </a:cubicBezTo>
                  <a:cubicBezTo>
                    <a:pt x="1749" y="0"/>
                    <a:pt x="1781" y="3"/>
                    <a:pt x="1804" y="8"/>
                  </a:cubicBezTo>
                  <a:cubicBezTo>
                    <a:pt x="1826" y="14"/>
                    <a:pt x="1842" y="20"/>
                    <a:pt x="1851" y="29"/>
                  </a:cubicBezTo>
                  <a:cubicBezTo>
                    <a:pt x="1860" y="38"/>
                    <a:pt x="1868" y="50"/>
                    <a:pt x="1875" y="67"/>
                  </a:cubicBezTo>
                  <a:cubicBezTo>
                    <a:pt x="1882" y="84"/>
                    <a:pt x="1888" y="103"/>
                    <a:pt x="1894" y="126"/>
                  </a:cubicBezTo>
                  <a:cubicBezTo>
                    <a:pt x="1899" y="148"/>
                    <a:pt x="1903" y="172"/>
                    <a:pt x="1906" y="198"/>
                  </a:cubicBezTo>
                  <a:cubicBezTo>
                    <a:pt x="1909" y="225"/>
                    <a:pt x="1910" y="251"/>
                    <a:pt x="1910" y="278"/>
                  </a:cubicBezTo>
                  <a:cubicBezTo>
                    <a:pt x="1910" y="349"/>
                    <a:pt x="1901" y="411"/>
                    <a:pt x="1883" y="464"/>
                  </a:cubicBezTo>
                  <a:cubicBezTo>
                    <a:pt x="1865" y="516"/>
                    <a:pt x="1837" y="559"/>
                    <a:pt x="1799" y="594"/>
                  </a:cubicBezTo>
                  <a:cubicBezTo>
                    <a:pt x="1762" y="628"/>
                    <a:pt x="1714" y="653"/>
                    <a:pt x="1657" y="670"/>
                  </a:cubicBezTo>
                  <a:cubicBezTo>
                    <a:pt x="1600" y="686"/>
                    <a:pt x="1532" y="694"/>
                    <a:pt x="1454" y="694"/>
                  </a:cubicBezTo>
                  <a:lnTo>
                    <a:pt x="801" y="694"/>
                  </a:lnTo>
                  <a:lnTo>
                    <a:pt x="801" y="847"/>
                  </a:lnTo>
                  <a:cubicBezTo>
                    <a:pt x="801" y="865"/>
                    <a:pt x="789" y="879"/>
                    <a:pt x="767" y="888"/>
                  </a:cubicBezTo>
                  <a:cubicBezTo>
                    <a:pt x="745" y="898"/>
                    <a:pt x="707" y="903"/>
                    <a:pt x="655" y="903"/>
                  </a:cubicBezTo>
                  <a:cubicBezTo>
                    <a:pt x="627" y="903"/>
                    <a:pt x="604" y="901"/>
                    <a:pt x="585" y="899"/>
                  </a:cubicBezTo>
                  <a:cubicBezTo>
                    <a:pt x="566" y="897"/>
                    <a:pt x="551" y="893"/>
                    <a:pt x="540" y="888"/>
                  </a:cubicBezTo>
                  <a:cubicBezTo>
                    <a:pt x="529" y="884"/>
                    <a:pt x="521" y="878"/>
                    <a:pt x="516" y="870"/>
                  </a:cubicBezTo>
                  <a:cubicBezTo>
                    <a:pt x="511" y="863"/>
                    <a:pt x="509" y="855"/>
                    <a:pt x="509" y="845"/>
                  </a:cubicBezTo>
                  <a:lnTo>
                    <a:pt x="509" y="694"/>
                  </a:lnTo>
                  <a:lnTo>
                    <a:pt x="224" y="694"/>
                  </a:lnTo>
                  <a:cubicBezTo>
                    <a:pt x="215" y="694"/>
                    <a:pt x="206" y="691"/>
                    <a:pt x="199" y="686"/>
                  </a:cubicBezTo>
                  <a:cubicBezTo>
                    <a:pt x="191" y="681"/>
                    <a:pt x="185" y="671"/>
                    <a:pt x="179" y="657"/>
                  </a:cubicBezTo>
                  <a:cubicBezTo>
                    <a:pt x="174" y="644"/>
                    <a:pt x="170" y="625"/>
                    <a:pt x="168" y="602"/>
                  </a:cubicBezTo>
                  <a:cubicBezTo>
                    <a:pt x="166" y="578"/>
                    <a:pt x="164" y="549"/>
                    <a:pt x="164" y="515"/>
                  </a:cubicBezTo>
                  <a:close/>
                  <a:moveTo>
                    <a:pt x="164" y="10067"/>
                  </a:moveTo>
                  <a:cubicBezTo>
                    <a:pt x="164" y="10032"/>
                    <a:pt x="166" y="10003"/>
                    <a:pt x="168" y="9979"/>
                  </a:cubicBezTo>
                  <a:cubicBezTo>
                    <a:pt x="170" y="9956"/>
                    <a:pt x="174" y="9938"/>
                    <a:pt x="179" y="9924"/>
                  </a:cubicBezTo>
                  <a:cubicBezTo>
                    <a:pt x="185" y="9911"/>
                    <a:pt x="191" y="9901"/>
                    <a:pt x="199" y="9896"/>
                  </a:cubicBezTo>
                  <a:cubicBezTo>
                    <a:pt x="206" y="9890"/>
                    <a:pt x="215" y="9887"/>
                    <a:pt x="224" y="9887"/>
                  </a:cubicBezTo>
                  <a:lnTo>
                    <a:pt x="509" y="9887"/>
                  </a:lnTo>
                  <a:lnTo>
                    <a:pt x="509" y="9610"/>
                  </a:lnTo>
                  <a:cubicBezTo>
                    <a:pt x="509" y="9600"/>
                    <a:pt x="511" y="9592"/>
                    <a:pt x="516" y="9585"/>
                  </a:cubicBezTo>
                  <a:cubicBezTo>
                    <a:pt x="521" y="9577"/>
                    <a:pt x="529" y="9572"/>
                    <a:pt x="540" y="9567"/>
                  </a:cubicBezTo>
                  <a:cubicBezTo>
                    <a:pt x="551" y="9562"/>
                    <a:pt x="566" y="9558"/>
                    <a:pt x="585" y="9556"/>
                  </a:cubicBezTo>
                  <a:cubicBezTo>
                    <a:pt x="604" y="9554"/>
                    <a:pt x="627" y="9552"/>
                    <a:pt x="655" y="9552"/>
                  </a:cubicBezTo>
                  <a:cubicBezTo>
                    <a:pt x="707" y="9552"/>
                    <a:pt x="745" y="9557"/>
                    <a:pt x="767" y="9567"/>
                  </a:cubicBezTo>
                  <a:cubicBezTo>
                    <a:pt x="789" y="9576"/>
                    <a:pt x="801" y="9590"/>
                    <a:pt x="801" y="9608"/>
                  </a:cubicBezTo>
                  <a:lnTo>
                    <a:pt x="801" y="9887"/>
                  </a:lnTo>
                  <a:lnTo>
                    <a:pt x="1400" y="9887"/>
                  </a:lnTo>
                  <a:cubicBezTo>
                    <a:pt x="1469" y="9887"/>
                    <a:pt x="1521" y="9876"/>
                    <a:pt x="1556" y="9854"/>
                  </a:cubicBezTo>
                  <a:cubicBezTo>
                    <a:pt x="1591" y="9832"/>
                    <a:pt x="1608" y="9793"/>
                    <a:pt x="1608" y="9737"/>
                  </a:cubicBezTo>
                  <a:cubicBezTo>
                    <a:pt x="1608" y="9718"/>
                    <a:pt x="1607" y="9701"/>
                    <a:pt x="1603" y="9685"/>
                  </a:cubicBezTo>
                  <a:cubicBezTo>
                    <a:pt x="1600" y="9670"/>
                    <a:pt x="1596" y="9657"/>
                    <a:pt x="1592" y="9645"/>
                  </a:cubicBezTo>
                  <a:cubicBezTo>
                    <a:pt x="1588" y="9633"/>
                    <a:pt x="1584" y="9623"/>
                    <a:pt x="1581" y="9615"/>
                  </a:cubicBezTo>
                  <a:cubicBezTo>
                    <a:pt x="1577" y="9607"/>
                    <a:pt x="1576" y="9599"/>
                    <a:pt x="1576" y="9592"/>
                  </a:cubicBezTo>
                  <a:cubicBezTo>
                    <a:pt x="1576" y="9587"/>
                    <a:pt x="1577" y="9581"/>
                    <a:pt x="1581" y="9576"/>
                  </a:cubicBezTo>
                  <a:cubicBezTo>
                    <a:pt x="1584" y="9571"/>
                    <a:pt x="1591" y="9567"/>
                    <a:pt x="1601" y="9564"/>
                  </a:cubicBezTo>
                  <a:cubicBezTo>
                    <a:pt x="1611" y="9561"/>
                    <a:pt x="1624" y="9558"/>
                    <a:pt x="1641" y="9556"/>
                  </a:cubicBezTo>
                  <a:cubicBezTo>
                    <a:pt x="1658" y="9554"/>
                    <a:pt x="1680" y="9552"/>
                    <a:pt x="1707" y="9552"/>
                  </a:cubicBezTo>
                  <a:cubicBezTo>
                    <a:pt x="1749" y="9552"/>
                    <a:pt x="1781" y="9555"/>
                    <a:pt x="1804" y="9560"/>
                  </a:cubicBezTo>
                  <a:cubicBezTo>
                    <a:pt x="1826" y="9566"/>
                    <a:pt x="1842" y="9572"/>
                    <a:pt x="1851" y="9581"/>
                  </a:cubicBezTo>
                  <a:cubicBezTo>
                    <a:pt x="1860" y="9590"/>
                    <a:pt x="1868" y="9602"/>
                    <a:pt x="1875" y="9619"/>
                  </a:cubicBezTo>
                  <a:cubicBezTo>
                    <a:pt x="1882" y="9636"/>
                    <a:pt x="1888" y="9655"/>
                    <a:pt x="1894" y="9678"/>
                  </a:cubicBezTo>
                  <a:cubicBezTo>
                    <a:pt x="1899" y="9700"/>
                    <a:pt x="1903" y="9724"/>
                    <a:pt x="1906" y="9750"/>
                  </a:cubicBezTo>
                  <a:cubicBezTo>
                    <a:pt x="1909" y="9777"/>
                    <a:pt x="1910" y="9803"/>
                    <a:pt x="1910" y="9830"/>
                  </a:cubicBezTo>
                  <a:cubicBezTo>
                    <a:pt x="1910" y="9901"/>
                    <a:pt x="1901" y="9963"/>
                    <a:pt x="1883" y="10016"/>
                  </a:cubicBezTo>
                  <a:cubicBezTo>
                    <a:pt x="1865" y="10068"/>
                    <a:pt x="1837" y="10111"/>
                    <a:pt x="1799" y="10146"/>
                  </a:cubicBezTo>
                  <a:cubicBezTo>
                    <a:pt x="1762" y="10180"/>
                    <a:pt x="1714" y="10205"/>
                    <a:pt x="1657" y="10222"/>
                  </a:cubicBezTo>
                  <a:cubicBezTo>
                    <a:pt x="1600" y="10238"/>
                    <a:pt x="1532" y="10246"/>
                    <a:pt x="1454" y="10246"/>
                  </a:cubicBezTo>
                  <a:lnTo>
                    <a:pt x="801" y="10246"/>
                  </a:lnTo>
                  <a:lnTo>
                    <a:pt x="801" y="10399"/>
                  </a:lnTo>
                  <a:cubicBezTo>
                    <a:pt x="801" y="10417"/>
                    <a:pt x="789" y="10431"/>
                    <a:pt x="767" y="10440"/>
                  </a:cubicBezTo>
                  <a:cubicBezTo>
                    <a:pt x="745" y="10450"/>
                    <a:pt x="707" y="10455"/>
                    <a:pt x="655" y="10455"/>
                  </a:cubicBezTo>
                  <a:cubicBezTo>
                    <a:pt x="627" y="10455"/>
                    <a:pt x="604" y="10453"/>
                    <a:pt x="585" y="10451"/>
                  </a:cubicBezTo>
                  <a:cubicBezTo>
                    <a:pt x="566" y="10449"/>
                    <a:pt x="551" y="10445"/>
                    <a:pt x="540" y="10440"/>
                  </a:cubicBezTo>
                  <a:cubicBezTo>
                    <a:pt x="529" y="10436"/>
                    <a:pt x="521" y="10430"/>
                    <a:pt x="516" y="10422"/>
                  </a:cubicBezTo>
                  <a:cubicBezTo>
                    <a:pt x="511" y="10415"/>
                    <a:pt x="509" y="10407"/>
                    <a:pt x="509" y="10397"/>
                  </a:cubicBezTo>
                  <a:lnTo>
                    <a:pt x="509" y="10246"/>
                  </a:lnTo>
                  <a:lnTo>
                    <a:pt x="224" y="10246"/>
                  </a:lnTo>
                  <a:cubicBezTo>
                    <a:pt x="215" y="10246"/>
                    <a:pt x="206" y="10243"/>
                    <a:pt x="199" y="10238"/>
                  </a:cubicBezTo>
                  <a:cubicBezTo>
                    <a:pt x="191" y="10233"/>
                    <a:pt x="185" y="10223"/>
                    <a:pt x="179" y="10209"/>
                  </a:cubicBezTo>
                  <a:cubicBezTo>
                    <a:pt x="174" y="10196"/>
                    <a:pt x="170" y="10177"/>
                    <a:pt x="168" y="10154"/>
                  </a:cubicBezTo>
                  <a:cubicBezTo>
                    <a:pt x="166" y="10130"/>
                    <a:pt x="164" y="10101"/>
                    <a:pt x="164" y="10067"/>
                  </a:cubicBezTo>
                  <a:close/>
                  <a:moveTo>
                    <a:pt x="31" y="6111"/>
                  </a:moveTo>
                  <a:lnTo>
                    <a:pt x="31" y="4807"/>
                  </a:lnTo>
                  <a:cubicBezTo>
                    <a:pt x="31" y="4798"/>
                    <a:pt x="34" y="4790"/>
                    <a:pt x="39" y="4783"/>
                  </a:cubicBezTo>
                  <a:cubicBezTo>
                    <a:pt x="45" y="4776"/>
                    <a:pt x="53" y="4770"/>
                    <a:pt x="65" y="4765"/>
                  </a:cubicBezTo>
                  <a:cubicBezTo>
                    <a:pt x="77" y="4760"/>
                    <a:pt x="93" y="4757"/>
                    <a:pt x="113" y="4754"/>
                  </a:cubicBezTo>
                  <a:cubicBezTo>
                    <a:pt x="133" y="4752"/>
                    <a:pt x="157" y="4751"/>
                    <a:pt x="186" y="4751"/>
                  </a:cubicBezTo>
                  <a:cubicBezTo>
                    <a:pt x="213" y="4751"/>
                    <a:pt x="237" y="4752"/>
                    <a:pt x="257" y="4754"/>
                  </a:cubicBezTo>
                  <a:cubicBezTo>
                    <a:pt x="276" y="4757"/>
                    <a:pt x="292" y="4760"/>
                    <a:pt x="304" y="4765"/>
                  </a:cubicBezTo>
                  <a:cubicBezTo>
                    <a:pt x="316" y="4770"/>
                    <a:pt x="325" y="4776"/>
                    <a:pt x="330" y="4783"/>
                  </a:cubicBezTo>
                  <a:cubicBezTo>
                    <a:pt x="336" y="4790"/>
                    <a:pt x="339" y="4798"/>
                    <a:pt x="339" y="4807"/>
                  </a:cubicBezTo>
                  <a:lnTo>
                    <a:pt x="339" y="5270"/>
                  </a:lnTo>
                  <a:lnTo>
                    <a:pt x="1830" y="5270"/>
                  </a:lnTo>
                  <a:cubicBezTo>
                    <a:pt x="1840" y="5270"/>
                    <a:pt x="1848" y="5273"/>
                    <a:pt x="1856" y="5279"/>
                  </a:cubicBezTo>
                  <a:cubicBezTo>
                    <a:pt x="1863" y="5285"/>
                    <a:pt x="1870" y="5296"/>
                    <a:pt x="1874" y="5310"/>
                  </a:cubicBezTo>
                  <a:cubicBezTo>
                    <a:pt x="1879" y="5324"/>
                    <a:pt x="1883" y="5344"/>
                    <a:pt x="1886" y="5368"/>
                  </a:cubicBezTo>
                  <a:cubicBezTo>
                    <a:pt x="1889" y="5392"/>
                    <a:pt x="1890" y="5422"/>
                    <a:pt x="1890" y="5459"/>
                  </a:cubicBezTo>
                  <a:cubicBezTo>
                    <a:pt x="1890" y="5495"/>
                    <a:pt x="1889" y="5525"/>
                    <a:pt x="1886" y="5549"/>
                  </a:cubicBezTo>
                  <a:cubicBezTo>
                    <a:pt x="1883" y="5574"/>
                    <a:pt x="1879" y="5593"/>
                    <a:pt x="1874" y="5607"/>
                  </a:cubicBezTo>
                  <a:cubicBezTo>
                    <a:pt x="1870" y="5622"/>
                    <a:pt x="1863" y="5632"/>
                    <a:pt x="1856" y="5638"/>
                  </a:cubicBezTo>
                  <a:cubicBezTo>
                    <a:pt x="1848" y="5644"/>
                    <a:pt x="1840" y="5647"/>
                    <a:pt x="1830" y="5647"/>
                  </a:cubicBezTo>
                  <a:lnTo>
                    <a:pt x="339" y="5647"/>
                  </a:lnTo>
                  <a:lnTo>
                    <a:pt x="339" y="6111"/>
                  </a:lnTo>
                  <a:cubicBezTo>
                    <a:pt x="339" y="6120"/>
                    <a:pt x="336" y="6128"/>
                    <a:pt x="330" y="6135"/>
                  </a:cubicBezTo>
                  <a:cubicBezTo>
                    <a:pt x="325" y="6142"/>
                    <a:pt x="316" y="6147"/>
                    <a:pt x="304" y="6152"/>
                  </a:cubicBezTo>
                  <a:cubicBezTo>
                    <a:pt x="292" y="6157"/>
                    <a:pt x="276" y="6160"/>
                    <a:pt x="257" y="6163"/>
                  </a:cubicBezTo>
                  <a:cubicBezTo>
                    <a:pt x="237" y="6165"/>
                    <a:pt x="213" y="6166"/>
                    <a:pt x="186" y="6166"/>
                  </a:cubicBezTo>
                  <a:cubicBezTo>
                    <a:pt x="157" y="6166"/>
                    <a:pt x="133" y="6165"/>
                    <a:pt x="113" y="6163"/>
                  </a:cubicBezTo>
                  <a:cubicBezTo>
                    <a:pt x="93" y="6160"/>
                    <a:pt x="77" y="6157"/>
                    <a:pt x="65" y="6152"/>
                  </a:cubicBezTo>
                  <a:cubicBezTo>
                    <a:pt x="53" y="6147"/>
                    <a:pt x="45" y="6142"/>
                    <a:pt x="39" y="6135"/>
                  </a:cubicBezTo>
                  <a:cubicBezTo>
                    <a:pt x="34" y="6128"/>
                    <a:pt x="31" y="6120"/>
                    <a:pt x="31" y="6111"/>
                  </a:cubicBezTo>
                  <a:close/>
                  <a:moveTo>
                    <a:pt x="0" y="15339"/>
                  </a:moveTo>
                  <a:cubicBezTo>
                    <a:pt x="0" y="15259"/>
                    <a:pt x="5" y="15187"/>
                    <a:pt x="16" y="15121"/>
                  </a:cubicBezTo>
                  <a:cubicBezTo>
                    <a:pt x="27" y="15055"/>
                    <a:pt x="41" y="14998"/>
                    <a:pt x="56" y="14948"/>
                  </a:cubicBezTo>
                  <a:cubicBezTo>
                    <a:pt x="72" y="14899"/>
                    <a:pt x="89" y="14859"/>
                    <a:pt x="107" y="14826"/>
                  </a:cubicBezTo>
                  <a:cubicBezTo>
                    <a:pt x="125" y="14794"/>
                    <a:pt x="141" y="14771"/>
                    <a:pt x="154" y="14758"/>
                  </a:cubicBezTo>
                  <a:cubicBezTo>
                    <a:pt x="168" y="14745"/>
                    <a:pt x="187" y="14736"/>
                    <a:pt x="211" y="14730"/>
                  </a:cubicBezTo>
                  <a:cubicBezTo>
                    <a:pt x="235" y="14725"/>
                    <a:pt x="271" y="14722"/>
                    <a:pt x="319" y="14722"/>
                  </a:cubicBezTo>
                  <a:cubicBezTo>
                    <a:pt x="346" y="14722"/>
                    <a:pt x="370" y="14723"/>
                    <a:pt x="390" y="14725"/>
                  </a:cubicBezTo>
                  <a:cubicBezTo>
                    <a:pt x="410" y="14728"/>
                    <a:pt x="426" y="14731"/>
                    <a:pt x="438" y="14735"/>
                  </a:cubicBezTo>
                  <a:cubicBezTo>
                    <a:pt x="450" y="14740"/>
                    <a:pt x="458" y="14745"/>
                    <a:pt x="463" y="14751"/>
                  </a:cubicBezTo>
                  <a:cubicBezTo>
                    <a:pt x="468" y="14757"/>
                    <a:pt x="470" y="14765"/>
                    <a:pt x="470" y="14773"/>
                  </a:cubicBezTo>
                  <a:cubicBezTo>
                    <a:pt x="470" y="14786"/>
                    <a:pt x="462" y="14806"/>
                    <a:pt x="445" y="14833"/>
                  </a:cubicBezTo>
                  <a:cubicBezTo>
                    <a:pt x="427" y="14861"/>
                    <a:pt x="409" y="14898"/>
                    <a:pt x="389" y="14943"/>
                  </a:cubicBezTo>
                  <a:cubicBezTo>
                    <a:pt x="369" y="14989"/>
                    <a:pt x="350" y="15044"/>
                    <a:pt x="333" y="15107"/>
                  </a:cubicBezTo>
                  <a:cubicBezTo>
                    <a:pt x="316" y="15171"/>
                    <a:pt x="307" y="15244"/>
                    <a:pt x="307" y="15328"/>
                  </a:cubicBezTo>
                  <a:cubicBezTo>
                    <a:pt x="307" y="15418"/>
                    <a:pt x="323" y="15499"/>
                    <a:pt x="354" y="15571"/>
                  </a:cubicBezTo>
                  <a:cubicBezTo>
                    <a:pt x="385" y="15644"/>
                    <a:pt x="429" y="15705"/>
                    <a:pt x="485" y="15757"/>
                  </a:cubicBezTo>
                  <a:cubicBezTo>
                    <a:pt x="542" y="15808"/>
                    <a:pt x="610" y="15848"/>
                    <a:pt x="690" y="15876"/>
                  </a:cubicBezTo>
                  <a:cubicBezTo>
                    <a:pt x="769" y="15903"/>
                    <a:pt x="857" y="15917"/>
                    <a:pt x="954" y="15917"/>
                  </a:cubicBezTo>
                  <a:cubicBezTo>
                    <a:pt x="1059" y="15917"/>
                    <a:pt x="1153" y="15903"/>
                    <a:pt x="1233" y="15875"/>
                  </a:cubicBezTo>
                  <a:cubicBezTo>
                    <a:pt x="1314" y="15847"/>
                    <a:pt x="1381" y="15807"/>
                    <a:pt x="1435" y="15757"/>
                  </a:cubicBezTo>
                  <a:cubicBezTo>
                    <a:pt x="1490" y="15706"/>
                    <a:pt x="1531" y="15646"/>
                    <a:pt x="1558" y="15575"/>
                  </a:cubicBezTo>
                  <a:cubicBezTo>
                    <a:pt x="1586" y="15504"/>
                    <a:pt x="1600" y="15425"/>
                    <a:pt x="1600" y="15339"/>
                  </a:cubicBezTo>
                  <a:cubicBezTo>
                    <a:pt x="1600" y="15298"/>
                    <a:pt x="1595" y="15256"/>
                    <a:pt x="1586" y="15215"/>
                  </a:cubicBezTo>
                  <a:cubicBezTo>
                    <a:pt x="1576" y="15174"/>
                    <a:pt x="1562" y="15136"/>
                    <a:pt x="1543" y="15101"/>
                  </a:cubicBezTo>
                  <a:lnTo>
                    <a:pt x="1114" y="15101"/>
                  </a:lnTo>
                  <a:lnTo>
                    <a:pt x="1114" y="15451"/>
                  </a:lnTo>
                  <a:cubicBezTo>
                    <a:pt x="1114" y="15468"/>
                    <a:pt x="1103" y="15482"/>
                    <a:pt x="1082" y="15491"/>
                  </a:cubicBezTo>
                  <a:cubicBezTo>
                    <a:pt x="1060" y="15501"/>
                    <a:pt x="1024" y="15505"/>
                    <a:pt x="972" y="15505"/>
                  </a:cubicBezTo>
                  <a:cubicBezTo>
                    <a:pt x="945" y="15505"/>
                    <a:pt x="923" y="15504"/>
                    <a:pt x="905" y="15502"/>
                  </a:cubicBezTo>
                  <a:cubicBezTo>
                    <a:pt x="887" y="15499"/>
                    <a:pt x="872" y="15496"/>
                    <a:pt x="861" y="15491"/>
                  </a:cubicBezTo>
                  <a:cubicBezTo>
                    <a:pt x="850" y="15486"/>
                    <a:pt x="842" y="15481"/>
                    <a:pt x="837" y="15474"/>
                  </a:cubicBezTo>
                  <a:cubicBezTo>
                    <a:pt x="832" y="15467"/>
                    <a:pt x="829" y="15460"/>
                    <a:pt x="829" y="15451"/>
                  </a:cubicBezTo>
                  <a:lnTo>
                    <a:pt x="829" y="14826"/>
                  </a:lnTo>
                  <a:cubicBezTo>
                    <a:pt x="829" y="14811"/>
                    <a:pt x="832" y="14797"/>
                    <a:pt x="837" y="14785"/>
                  </a:cubicBezTo>
                  <a:cubicBezTo>
                    <a:pt x="842" y="14774"/>
                    <a:pt x="850" y="14763"/>
                    <a:pt x="861" y="14754"/>
                  </a:cubicBezTo>
                  <a:cubicBezTo>
                    <a:pt x="871" y="14745"/>
                    <a:pt x="884" y="14738"/>
                    <a:pt x="899" y="14733"/>
                  </a:cubicBezTo>
                  <a:cubicBezTo>
                    <a:pt x="913" y="14729"/>
                    <a:pt x="930" y="14726"/>
                    <a:pt x="949" y="14726"/>
                  </a:cubicBezTo>
                  <a:lnTo>
                    <a:pt x="1686" y="14726"/>
                  </a:lnTo>
                  <a:cubicBezTo>
                    <a:pt x="1714" y="14726"/>
                    <a:pt x="1739" y="14731"/>
                    <a:pt x="1761" y="14741"/>
                  </a:cubicBezTo>
                  <a:cubicBezTo>
                    <a:pt x="1782" y="14751"/>
                    <a:pt x="1799" y="14772"/>
                    <a:pt x="1811" y="14803"/>
                  </a:cubicBezTo>
                  <a:cubicBezTo>
                    <a:pt x="1824" y="14834"/>
                    <a:pt x="1837" y="14872"/>
                    <a:pt x="1850" y="14918"/>
                  </a:cubicBezTo>
                  <a:cubicBezTo>
                    <a:pt x="1863" y="14963"/>
                    <a:pt x="1875" y="15011"/>
                    <a:pt x="1884" y="15060"/>
                  </a:cubicBezTo>
                  <a:cubicBezTo>
                    <a:pt x="1894" y="15109"/>
                    <a:pt x="1901" y="15159"/>
                    <a:pt x="1906" y="15209"/>
                  </a:cubicBezTo>
                  <a:cubicBezTo>
                    <a:pt x="1911" y="15259"/>
                    <a:pt x="1913" y="15309"/>
                    <a:pt x="1913" y="15360"/>
                  </a:cubicBezTo>
                  <a:cubicBezTo>
                    <a:pt x="1913" y="15507"/>
                    <a:pt x="1892" y="15639"/>
                    <a:pt x="1849" y="15756"/>
                  </a:cubicBezTo>
                  <a:cubicBezTo>
                    <a:pt x="1807" y="15873"/>
                    <a:pt x="1745" y="15972"/>
                    <a:pt x="1665" y="16053"/>
                  </a:cubicBezTo>
                  <a:cubicBezTo>
                    <a:pt x="1584" y="16134"/>
                    <a:pt x="1486" y="16196"/>
                    <a:pt x="1370" y="16239"/>
                  </a:cubicBezTo>
                  <a:cubicBezTo>
                    <a:pt x="1255" y="16282"/>
                    <a:pt x="1123" y="16303"/>
                    <a:pt x="976" y="16303"/>
                  </a:cubicBezTo>
                  <a:cubicBezTo>
                    <a:pt x="825" y="16303"/>
                    <a:pt x="689" y="16280"/>
                    <a:pt x="568" y="16234"/>
                  </a:cubicBezTo>
                  <a:cubicBezTo>
                    <a:pt x="448" y="16189"/>
                    <a:pt x="345" y="16124"/>
                    <a:pt x="261" y="16040"/>
                  </a:cubicBezTo>
                  <a:cubicBezTo>
                    <a:pt x="177" y="15956"/>
                    <a:pt x="112" y="15855"/>
                    <a:pt x="67" y="15736"/>
                  </a:cubicBezTo>
                  <a:cubicBezTo>
                    <a:pt x="22" y="15618"/>
                    <a:pt x="0" y="15485"/>
                    <a:pt x="0" y="15339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18" name="Picture 294">
              <a:extLst>
                <a:ext uri="{FF2B5EF4-FFF2-40B4-BE49-F238E27FC236}">
                  <a16:creationId xmlns:a16="http://schemas.microsoft.com/office/drawing/2014/main" id="{4B170966-7B49-9D2A-604A-5AAEAC33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2550"/>
              <a:ext cx="134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295">
              <a:extLst>
                <a:ext uri="{FF2B5EF4-FFF2-40B4-BE49-F238E27FC236}">
                  <a16:creationId xmlns:a16="http://schemas.microsoft.com/office/drawing/2014/main" id="{C12ECCCB-25C9-5C91-570E-7BE273539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2550"/>
              <a:ext cx="134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296">
              <a:extLst>
                <a:ext uri="{FF2B5EF4-FFF2-40B4-BE49-F238E27FC236}">
                  <a16:creationId xmlns:a16="http://schemas.microsoft.com/office/drawing/2014/main" id="{1A39F3A2-ABEB-E777-0FD8-B96DB47A7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" y="2563"/>
              <a:ext cx="121" cy="1100"/>
            </a:xfrm>
            <a:custGeom>
              <a:avLst/>
              <a:gdLst>
                <a:gd name="T0" fmla="*/ 338 w 595"/>
                <a:gd name="T1" fmla="*/ 4723 h 5427"/>
                <a:gd name="T2" fmla="*/ 458 w 595"/>
                <a:gd name="T3" fmla="*/ 4254 h 5427"/>
                <a:gd name="T4" fmla="*/ 191 w 595"/>
                <a:gd name="T5" fmla="*/ 4395 h 5427"/>
                <a:gd name="T6" fmla="*/ 133 w 595"/>
                <a:gd name="T7" fmla="*/ 4556 h 5427"/>
                <a:gd name="T8" fmla="*/ 113 w 595"/>
                <a:gd name="T9" fmla="*/ 4793 h 5427"/>
                <a:gd name="T10" fmla="*/ 296 w 595"/>
                <a:gd name="T11" fmla="*/ 4968 h 5427"/>
                <a:gd name="T12" fmla="*/ 457 w 595"/>
                <a:gd name="T13" fmla="*/ 5056 h 5427"/>
                <a:gd name="T14" fmla="*/ 156 w 595"/>
                <a:gd name="T15" fmla="*/ 5343 h 5427"/>
                <a:gd name="T16" fmla="*/ 10 w 595"/>
                <a:gd name="T17" fmla="*/ 5417 h 5427"/>
                <a:gd name="T18" fmla="*/ 337 w 595"/>
                <a:gd name="T19" fmla="*/ 5128 h 5427"/>
                <a:gd name="T20" fmla="*/ 267 w 595"/>
                <a:gd name="T21" fmla="*/ 4007 h 5427"/>
                <a:gd name="T22" fmla="*/ 486 w 595"/>
                <a:gd name="T23" fmla="*/ 3888 h 5427"/>
                <a:gd name="T24" fmla="*/ 320 w 595"/>
                <a:gd name="T25" fmla="*/ 3220 h 5427"/>
                <a:gd name="T26" fmla="*/ 213 w 595"/>
                <a:gd name="T27" fmla="*/ 2228 h 5427"/>
                <a:gd name="T28" fmla="*/ 215 w 595"/>
                <a:gd name="T29" fmla="*/ 2107 h 5427"/>
                <a:gd name="T30" fmla="*/ 251 w 595"/>
                <a:gd name="T31" fmla="*/ 3772 h 5427"/>
                <a:gd name="T32" fmla="*/ 389 w 595"/>
                <a:gd name="T33" fmla="*/ 754 h 5427"/>
                <a:gd name="T34" fmla="*/ 133 w 595"/>
                <a:gd name="T35" fmla="*/ 570 h 5427"/>
                <a:gd name="T36" fmla="*/ 473 w 595"/>
                <a:gd name="T37" fmla="*/ 757 h 5427"/>
                <a:gd name="T38" fmla="*/ 121 w 595"/>
                <a:gd name="T39" fmla="*/ 3768 h 5427"/>
                <a:gd name="T40" fmla="*/ 347 w 595"/>
                <a:gd name="T41" fmla="*/ 3822 h 5427"/>
                <a:gd name="T42" fmla="*/ 525 w 595"/>
                <a:gd name="T43" fmla="*/ 3668 h 5427"/>
                <a:gd name="T44" fmla="*/ 407 w 595"/>
                <a:gd name="T45" fmla="*/ 3953 h 5427"/>
                <a:gd name="T46" fmla="*/ 120 w 595"/>
                <a:gd name="T47" fmla="*/ 313 h 5427"/>
                <a:gd name="T48" fmla="*/ 188 w 595"/>
                <a:gd name="T49" fmla="*/ 311 h 5427"/>
                <a:gd name="T50" fmla="*/ 297 w 595"/>
                <a:gd name="T51" fmla="*/ 280 h 5427"/>
                <a:gd name="T52" fmla="*/ 411 w 595"/>
                <a:gd name="T53" fmla="*/ 499 h 5427"/>
                <a:gd name="T54" fmla="*/ 369 w 595"/>
                <a:gd name="T55" fmla="*/ 343 h 5427"/>
                <a:gd name="T56" fmla="*/ 113 w 595"/>
                <a:gd name="T57" fmla="*/ 368 h 5427"/>
                <a:gd name="T58" fmla="*/ 203 w 595"/>
                <a:gd name="T59" fmla="*/ 934 h 5427"/>
                <a:gd name="T60" fmla="*/ 463 w 595"/>
                <a:gd name="T61" fmla="*/ 1052 h 5427"/>
                <a:gd name="T62" fmla="*/ 120 w 595"/>
                <a:gd name="T63" fmla="*/ 1075 h 5427"/>
                <a:gd name="T64" fmla="*/ 118 w 595"/>
                <a:gd name="T65" fmla="*/ 1736 h 5427"/>
                <a:gd name="T66" fmla="*/ 199 w 595"/>
                <a:gd name="T67" fmla="*/ 1760 h 5427"/>
                <a:gd name="T68" fmla="*/ 463 w 595"/>
                <a:gd name="T69" fmla="*/ 1919 h 5427"/>
                <a:gd name="T70" fmla="*/ 173 w 595"/>
                <a:gd name="T71" fmla="*/ 1851 h 5427"/>
                <a:gd name="T72" fmla="*/ 459 w 595"/>
                <a:gd name="T73" fmla="*/ 2096 h 5427"/>
                <a:gd name="T74" fmla="*/ 153 w 595"/>
                <a:gd name="T75" fmla="*/ 2690 h 5427"/>
                <a:gd name="T76" fmla="*/ 270 w 595"/>
                <a:gd name="T77" fmla="*/ 2753 h 5427"/>
                <a:gd name="T78" fmla="*/ 466 w 595"/>
                <a:gd name="T79" fmla="*/ 2945 h 5427"/>
                <a:gd name="T80" fmla="*/ 133 w 595"/>
                <a:gd name="T81" fmla="*/ 2891 h 5427"/>
                <a:gd name="T82" fmla="*/ 466 w 595"/>
                <a:gd name="T83" fmla="*/ 3098 h 5427"/>
                <a:gd name="T84" fmla="*/ 286 w 595"/>
                <a:gd name="T85" fmla="*/ 3308 h 5427"/>
                <a:gd name="T86" fmla="*/ 213 w 595"/>
                <a:gd name="T87" fmla="*/ 3318 h 5427"/>
                <a:gd name="T88" fmla="*/ 113 w 595"/>
                <a:gd name="T89" fmla="*/ 3421 h 5427"/>
                <a:gd name="T90" fmla="*/ 204 w 595"/>
                <a:gd name="T91" fmla="*/ 3406 h 5427"/>
                <a:gd name="T92" fmla="*/ 466 w 595"/>
                <a:gd name="T93" fmla="*/ 3547 h 5427"/>
                <a:gd name="T94" fmla="*/ 127 w 595"/>
                <a:gd name="T95" fmla="*/ 3517 h 5427"/>
                <a:gd name="T96" fmla="*/ 121 w 595"/>
                <a:gd name="T97" fmla="*/ 83 h 5427"/>
                <a:gd name="T98" fmla="*/ 395 w 595"/>
                <a:gd name="T99" fmla="*/ 33 h 5427"/>
                <a:gd name="T100" fmla="*/ 470 w 595"/>
                <a:gd name="T101" fmla="*/ 49 h 5427"/>
                <a:gd name="T102" fmla="*/ 123 w 595"/>
                <a:gd name="T103" fmla="*/ 217 h 5427"/>
                <a:gd name="T104" fmla="*/ 50 w 595"/>
                <a:gd name="T105" fmla="*/ 2471 h 5427"/>
                <a:gd name="T106" fmla="*/ 396 w 595"/>
                <a:gd name="T107" fmla="*/ 2434 h 5427"/>
                <a:gd name="T108" fmla="*/ 467 w 595"/>
                <a:gd name="T109" fmla="*/ 2419 h 5427"/>
                <a:gd name="T110" fmla="*/ 129 w 595"/>
                <a:gd name="T111" fmla="*/ 2610 h 5427"/>
                <a:gd name="T112" fmla="*/ 10 w 595"/>
                <a:gd name="T113" fmla="*/ 1187 h 5427"/>
                <a:gd name="T114" fmla="*/ 466 w 595"/>
                <a:gd name="T115" fmla="*/ 1360 h 5427"/>
                <a:gd name="T116" fmla="*/ 10 w 595"/>
                <a:gd name="T117" fmla="*/ 1533 h 5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" h="5427">
                  <a:moveTo>
                    <a:pt x="184" y="4796"/>
                  </a:moveTo>
                  <a:cubicBezTo>
                    <a:pt x="184" y="4809"/>
                    <a:pt x="187" y="4821"/>
                    <a:pt x="191" y="4831"/>
                  </a:cubicBezTo>
                  <a:cubicBezTo>
                    <a:pt x="196" y="4841"/>
                    <a:pt x="203" y="4849"/>
                    <a:pt x="213" y="4856"/>
                  </a:cubicBezTo>
                  <a:cubicBezTo>
                    <a:pt x="222" y="4862"/>
                    <a:pt x="234" y="4867"/>
                    <a:pt x="247" y="4870"/>
                  </a:cubicBezTo>
                  <a:cubicBezTo>
                    <a:pt x="260" y="4873"/>
                    <a:pt x="275" y="4875"/>
                    <a:pt x="292" y="4875"/>
                  </a:cubicBezTo>
                  <a:cubicBezTo>
                    <a:pt x="308" y="4875"/>
                    <a:pt x="322" y="4874"/>
                    <a:pt x="335" y="4871"/>
                  </a:cubicBezTo>
                  <a:cubicBezTo>
                    <a:pt x="349" y="4868"/>
                    <a:pt x="360" y="4864"/>
                    <a:pt x="370" y="4858"/>
                  </a:cubicBezTo>
                  <a:cubicBezTo>
                    <a:pt x="380" y="4853"/>
                    <a:pt x="387" y="4845"/>
                    <a:pt x="393" y="4835"/>
                  </a:cubicBezTo>
                  <a:cubicBezTo>
                    <a:pt x="398" y="4825"/>
                    <a:pt x="401" y="4812"/>
                    <a:pt x="401" y="4797"/>
                  </a:cubicBezTo>
                  <a:cubicBezTo>
                    <a:pt x="401" y="4784"/>
                    <a:pt x="398" y="4772"/>
                    <a:pt x="393" y="4762"/>
                  </a:cubicBezTo>
                  <a:cubicBezTo>
                    <a:pt x="388" y="4752"/>
                    <a:pt x="381" y="4744"/>
                    <a:pt x="372" y="4737"/>
                  </a:cubicBezTo>
                  <a:cubicBezTo>
                    <a:pt x="363" y="4731"/>
                    <a:pt x="352" y="4726"/>
                    <a:pt x="338" y="4723"/>
                  </a:cubicBezTo>
                  <a:cubicBezTo>
                    <a:pt x="325" y="4720"/>
                    <a:pt x="310" y="4718"/>
                    <a:pt x="293" y="4718"/>
                  </a:cubicBezTo>
                  <a:cubicBezTo>
                    <a:pt x="277" y="4718"/>
                    <a:pt x="263" y="4720"/>
                    <a:pt x="250" y="4722"/>
                  </a:cubicBezTo>
                  <a:cubicBezTo>
                    <a:pt x="236" y="4725"/>
                    <a:pt x="225" y="4729"/>
                    <a:pt x="215" y="4735"/>
                  </a:cubicBezTo>
                  <a:cubicBezTo>
                    <a:pt x="205" y="4741"/>
                    <a:pt x="198" y="4749"/>
                    <a:pt x="192" y="4759"/>
                  </a:cubicBezTo>
                  <a:cubicBezTo>
                    <a:pt x="187" y="4769"/>
                    <a:pt x="184" y="4781"/>
                    <a:pt x="184" y="4796"/>
                  </a:cubicBezTo>
                  <a:close/>
                  <a:moveTo>
                    <a:pt x="113" y="4369"/>
                  </a:moveTo>
                  <a:cubicBezTo>
                    <a:pt x="113" y="4347"/>
                    <a:pt x="117" y="4329"/>
                    <a:pt x="124" y="4314"/>
                  </a:cubicBezTo>
                  <a:cubicBezTo>
                    <a:pt x="131" y="4299"/>
                    <a:pt x="141" y="4287"/>
                    <a:pt x="153" y="4278"/>
                  </a:cubicBezTo>
                  <a:cubicBezTo>
                    <a:pt x="165" y="4268"/>
                    <a:pt x="179" y="4262"/>
                    <a:pt x="196" y="4258"/>
                  </a:cubicBezTo>
                  <a:cubicBezTo>
                    <a:pt x="212" y="4254"/>
                    <a:pt x="232" y="4252"/>
                    <a:pt x="255" y="4252"/>
                  </a:cubicBezTo>
                  <a:lnTo>
                    <a:pt x="452" y="4252"/>
                  </a:lnTo>
                  <a:cubicBezTo>
                    <a:pt x="455" y="4252"/>
                    <a:pt x="457" y="4252"/>
                    <a:pt x="458" y="4254"/>
                  </a:cubicBezTo>
                  <a:cubicBezTo>
                    <a:pt x="460" y="4255"/>
                    <a:pt x="462" y="4258"/>
                    <a:pt x="463" y="4261"/>
                  </a:cubicBezTo>
                  <a:cubicBezTo>
                    <a:pt x="464" y="4264"/>
                    <a:pt x="465" y="4269"/>
                    <a:pt x="466" y="4275"/>
                  </a:cubicBezTo>
                  <a:cubicBezTo>
                    <a:pt x="466" y="4281"/>
                    <a:pt x="466" y="4288"/>
                    <a:pt x="466" y="4296"/>
                  </a:cubicBezTo>
                  <a:cubicBezTo>
                    <a:pt x="466" y="4305"/>
                    <a:pt x="466" y="4313"/>
                    <a:pt x="466" y="4318"/>
                  </a:cubicBezTo>
                  <a:cubicBezTo>
                    <a:pt x="465" y="4324"/>
                    <a:pt x="464" y="4329"/>
                    <a:pt x="463" y="4332"/>
                  </a:cubicBezTo>
                  <a:cubicBezTo>
                    <a:pt x="462" y="4335"/>
                    <a:pt x="460" y="4338"/>
                    <a:pt x="458" y="4339"/>
                  </a:cubicBezTo>
                  <a:cubicBezTo>
                    <a:pt x="457" y="4341"/>
                    <a:pt x="455" y="4341"/>
                    <a:pt x="452" y="4341"/>
                  </a:cubicBezTo>
                  <a:lnTo>
                    <a:pt x="270" y="4341"/>
                  </a:lnTo>
                  <a:cubicBezTo>
                    <a:pt x="255" y="4341"/>
                    <a:pt x="243" y="4343"/>
                    <a:pt x="234" y="4345"/>
                  </a:cubicBezTo>
                  <a:cubicBezTo>
                    <a:pt x="225" y="4347"/>
                    <a:pt x="217" y="4350"/>
                    <a:pt x="211" y="4355"/>
                  </a:cubicBezTo>
                  <a:cubicBezTo>
                    <a:pt x="205" y="4359"/>
                    <a:pt x="200" y="4365"/>
                    <a:pt x="196" y="4371"/>
                  </a:cubicBezTo>
                  <a:cubicBezTo>
                    <a:pt x="193" y="4378"/>
                    <a:pt x="191" y="4386"/>
                    <a:pt x="191" y="4395"/>
                  </a:cubicBezTo>
                  <a:cubicBezTo>
                    <a:pt x="191" y="4407"/>
                    <a:pt x="195" y="4418"/>
                    <a:pt x="204" y="4430"/>
                  </a:cubicBezTo>
                  <a:cubicBezTo>
                    <a:pt x="212" y="4441"/>
                    <a:pt x="224" y="4454"/>
                    <a:pt x="240" y="4466"/>
                  </a:cubicBezTo>
                  <a:lnTo>
                    <a:pt x="452" y="4466"/>
                  </a:lnTo>
                  <a:cubicBezTo>
                    <a:pt x="455" y="4466"/>
                    <a:pt x="457" y="4467"/>
                    <a:pt x="458" y="4468"/>
                  </a:cubicBezTo>
                  <a:cubicBezTo>
                    <a:pt x="460" y="4470"/>
                    <a:pt x="462" y="4472"/>
                    <a:pt x="463" y="4476"/>
                  </a:cubicBezTo>
                  <a:cubicBezTo>
                    <a:pt x="464" y="4479"/>
                    <a:pt x="465" y="4484"/>
                    <a:pt x="466" y="4489"/>
                  </a:cubicBezTo>
                  <a:cubicBezTo>
                    <a:pt x="466" y="4495"/>
                    <a:pt x="466" y="4502"/>
                    <a:pt x="466" y="4511"/>
                  </a:cubicBezTo>
                  <a:cubicBezTo>
                    <a:pt x="466" y="4520"/>
                    <a:pt x="466" y="4527"/>
                    <a:pt x="466" y="4533"/>
                  </a:cubicBezTo>
                  <a:cubicBezTo>
                    <a:pt x="465" y="4539"/>
                    <a:pt x="464" y="4543"/>
                    <a:pt x="463" y="4547"/>
                  </a:cubicBezTo>
                  <a:cubicBezTo>
                    <a:pt x="462" y="4550"/>
                    <a:pt x="460" y="4553"/>
                    <a:pt x="458" y="4554"/>
                  </a:cubicBezTo>
                  <a:cubicBezTo>
                    <a:pt x="457" y="4556"/>
                    <a:pt x="455" y="4556"/>
                    <a:pt x="452" y="4556"/>
                  </a:cubicBezTo>
                  <a:lnTo>
                    <a:pt x="133" y="4556"/>
                  </a:lnTo>
                  <a:cubicBezTo>
                    <a:pt x="131" y="4556"/>
                    <a:pt x="129" y="4556"/>
                    <a:pt x="127" y="4554"/>
                  </a:cubicBezTo>
                  <a:cubicBezTo>
                    <a:pt x="125" y="4553"/>
                    <a:pt x="124" y="4551"/>
                    <a:pt x="123" y="4548"/>
                  </a:cubicBezTo>
                  <a:cubicBezTo>
                    <a:pt x="121" y="4545"/>
                    <a:pt x="121" y="4541"/>
                    <a:pt x="120" y="4536"/>
                  </a:cubicBezTo>
                  <a:cubicBezTo>
                    <a:pt x="119" y="4531"/>
                    <a:pt x="119" y="4525"/>
                    <a:pt x="119" y="4518"/>
                  </a:cubicBezTo>
                  <a:cubicBezTo>
                    <a:pt x="119" y="4510"/>
                    <a:pt x="119" y="4504"/>
                    <a:pt x="120" y="4499"/>
                  </a:cubicBezTo>
                  <a:cubicBezTo>
                    <a:pt x="121" y="4494"/>
                    <a:pt x="121" y="4490"/>
                    <a:pt x="123" y="4487"/>
                  </a:cubicBezTo>
                  <a:cubicBezTo>
                    <a:pt x="124" y="4484"/>
                    <a:pt x="125" y="4482"/>
                    <a:pt x="127" y="4481"/>
                  </a:cubicBezTo>
                  <a:cubicBezTo>
                    <a:pt x="129" y="4480"/>
                    <a:pt x="131" y="4479"/>
                    <a:pt x="133" y="4479"/>
                  </a:cubicBezTo>
                  <a:lnTo>
                    <a:pt x="170" y="4479"/>
                  </a:lnTo>
                  <a:cubicBezTo>
                    <a:pt x="151" y="4462"/>
                    <a:pt x="137" y="4444"/>
                    <a:pt x="127" y="4426"/>
                  </a:cubicBezTo>
                  <a:cubicBezTo>
                    <a:pt x="118" y="4407"/>
                    <a:pt x="113" y="4388"/>
                    <a:pt x="113" y="4369"/>
                  </a:cubicBezTo>
                  <a:close/>
                  <a:moveTo>
                    <a:pt x="113" y="4793"/>
                  </a:moveTo>
                  <a:cubicBezTo>
                    <a:pt x="113" y="4764"/>
                    <a:pt x="117" y="4739"/>
                    <a:pt x="125" y="4718"/>
                  </a:cubicBezTo>
                  <a:cubicBezTo>
                    <a:pt x="132" y="4697"/>
                    <a:pt x="144" y="4680"/>
                    <a:pt x="159" y="4666"/>
                  </a:cubicBezTo>
                  <a:cubicBezTo>
                    <a:pt x="174" y="4653"/>
                    <a:pt x="192" y="4643"/>
                    <a:pt x="214" y="4636"/>
                  </a:cubicBezTo>
                  <a:cubicBezTo>
                    <a:pt x="236" y="4629"/>
                    <a:pt x="261" y="4626"/>
                    <a:pt x="290" y="4626"/>
                  </a:cubicBezTo>
                  <a:cubicBezTo>
                    <a:pt x="317" y="4626"/>
                    <a:pt x="341" y="4629"/>
                    <a:pt x="364" y="4637"/>
                  </a:cubicBezTo>
                  <a:cubicBezTo>
                    <a:pt x="386" y="4644"/>
                    <a:pt x="406" y="4655"/>
                    <a:pt x="422" y="4669"/>
                  </a:cubicBezTo>
                  <a:cubicBezTo>
                    <a:pt x="438" y="4684"/>
                    <a:pt x="450" y="4702"/>
                    <a:pt x="459" y="4724"/>
                  </a:cubicBezTo>
                  <a:cubicBezTo>
                    <a:pt x="468" y="4746"/>
                    <a:pt x="473" y="4771"/>
                    <a:pt x="473" y="4801"/>
                  </a:cubicBezTo>
                  <a:cubicBezTo>
                    <a:pt x="473" y="4829"/>
                    <a:pt x="469" y="4854"/>
                    <a:pt x="461" y="4875"/>
                  </a:cubicBezTo>
                  <a:cubicBezTo>
                    <a:pt x="453" y="4896"/>
                    <a:pt x="441" y="4913"/>
                    <a:pt x="426" y="4927"/>
                  </a:cubicBezTo>
                  <a:cubicBezTo>
                    <a:pt x="411" y="4941"/>
                    <a:pt x="393" y="4951"/>
                    <a:pt x="371" y="4958"/>
                  </a:cubicBezTo>
                  <a:cubicBezTo>
                    <a:pt x="349" y="4964"/>
                    <a:pt x="324" y="4968"/>
                    <a:pt x="296" y="4968"/>
                  </a:cubicBezTo>
                  <a:cubicBezTo>
                    <a:pt x="269" y="4968"/>
                    <a:pt x="244" y="4964"/>
                    <a:pt x="221" y="4957"/>
                  </a:cubicBezTo>
                  <a:cubicBezTo>
                    <a:pt x="199" y="4949"/>
                    <a:pt x="180" y="4938"/>
                    <a:pt x="164" y="4924"/>
                  </a:cubicBezTo>
                  <a:cubicBezTo>
                    <a:pt x="147" y="4909"/>
                    <a:pt x="135" y="4891"/>
                    <a:pt x="126" y="4869"/>
                  </a:cubicBezTo>
                  <a:cubicBezTo>
                    <a:pt x="117" y="4848"/>
                    <a:pt x="113" y="4822"/>
                    <a:pt x="113" y="4793"/>
                  </a:cubicBezTo>
                  <a:close/>
                  <a:moveTo>
                    <a:pt x="0" y="5087"/>
                  </a:moveTo>
                  <a:cubicBezTo>
                    <a:pt x="0" y="5079"/>
                    <a:pt x="1" y="5072"/>
                    <a:pt x="1" y="5066"/>
                  </a:cubicBezTo>
                  <a:cubicBezTo>
                    <a:pt x="2" y="5061"/>
                    <a:pt x="3" y="5057"/>
                    <a:pt x="4" y="5054"/>
                  </a:cubicBezTo>
                  <a:cubicBezTo>
                    <a:pt x="6" y="5051"/>
                    <a:pt x="7" y="5049"/>
                    <a:pt x="9" y="5047"/>
                  </a:cubicBezTo>
                  <a:cubicBezTo>
                    <a:pt x="11" y="5046"/>
                    <a:pt x="13" y="5046"/>
                    <a:pt x="16" y="5046"/>
                  </a:cubicBezTo>
                  <a:lnTo>
                    <a:pt x="431" y="5046"/>
                  </a:lnTo>
                  <a:cubicBezTo>
                    <a:pt x="437" y="5046"/>
                    <a:pt x="442" y="5046"/>
                    <a:pt x="446" y="5048"/>
                  </a:cubicBezTo>
                  <a:cubicBezTo>
                    <a:pt x="450" y="5050"/>
                    <a:pt x="454" y="5053"/>
                    <a:pt x="457" y="5056"/>
                  </a:cubicBezTo>
                  <a:cubicBezTo>
                    <a:pt x="460" y="5059"/>
                    <a:pt x="462" y="5063"/>
                    <a:pt x="463" y="5068"/>
                  </a:cubicBezTo>
                  <a:cubicBezTo>
                    <a:pt x="464" y="5072"/>
                    <a:pt x="465" y="5076"/>
                    <a:pt x="465" y="5081"/>
                  </a:cubicBezTo>
                  <a:lnTo>
                    <a:pt x="465" y="5121"/>
                  </a:lnTo>
                  <a:cubicBezTo>
                    <a:pt x="465" y="5129"/>
                    <a:pt x="464" y="5136"/>
                    <a:pt x="463" y="5143"/>
                  </a:cubicBezTo>
                  <a:cubicBezTo>
                    <a:pt x="461" y="5149"/>
                    <a:pt x="458" y="5154"/>
                    <a:pt x="453" y="5159"/>
                  </a:cubicBezTo>
                  <a:cubicBezTo>
                    <a:pt x="449" y="5164"/>
                    <a:pt x="443" y="5169"/>
                    <a:pt x="436" y="5174"/>
                  </a:cubicBezTo>
                  <a:cubicBezTo>
                    <a:pt x="428" y="5179"/>
                    <a:pt x="418" y="5184"/>
                    <a:pt x="406" y="5190"/>
                  </a:cubicBezTo>
                  <a:lnTo>
                    <a:pt x="190" y="5305"/>
                  </a:lnTo>
                  <a:cubicBezTo>
                    <a:pt x="177" y="5312"/>
                    <a:pt x="163" y="5319"/>
                    <a:pt x="149" y="5326"/>
                  </a:cubicBezTo>
                  <a:cubicBezTo>
                    <a:pt x="134" y="5333"/>
                    <a:pt x="119" y="5339"/>
                    <a:pt x="105" y="5344"/>
                  </a:cubicBezTo>
                  <a:lnTo>
                    <a:pt x="105" y="5345"/>
                  </a:lnTo>
                  <a:cubicBezTo>
                    <a:pt x="122" y="5344"/>
                    <a:pt x="139" y="5343"/>
                    <a:pt x="156" y="5343"/>
                  </a:cubicBezTo>
                  <a:cubicBezTo>
                    <a:pt x="173" y="5342"/>
                    <a:pt x="191" y="5342"/>
                    <a:pt x="209" y="5342"/>
                  </a:cubicBezTo>
                  <a:lnTo>
                    <a:pt x="451" y="5342"/>
                  </a:lnTo>
                  <a:cubicBezTo>
                    <a:pt x="453" y="5342"/>
                    <a:pt x="456" y="5343"/>
                    <a:pt x="458" y="5344"/>
                  </a:cubicBezTo>
                  <a:cubicBezTo>
                    <a:pt x="459" y="5345"/>
                    <a:pt x="461" y="5348"/>
                    <a:pt x="462" y="5351"/>
                  </a:cubicBezTo>
                  <a:cubicBezTo>
                    <a:pt x="464" y="5354"/>
                    <a:pt x="465" y="5359"/>
                    <a:pt x="465" y="5364"/>
                  </a:cubicBezTo>
                  <a:cubicBezTo>
                    <a:pt x="466" y="5369"/>
                    <a:pt x="466" y="5377"/>
                    <a:pt x="466" y="5385"/>
                  </a:cubicBezTo>
                  <a:cubicBezTo>
                    <a:pt x="466" y="5393"/>
                    <a:pt x="466" y="5400"/>
                    <a:pt x="465" y="5406"/>
                  </a:cubicBezTo>
                  <a:cubicBezTo>
                    <a:pt x="465" y="5411"/>
                    <a:pt x="464" y="5416"/>
                    <a:pt x="462" y="5419"/>
                  </a:cubicBezTo>
                  <a:cubicBezTo>
                    <a:pt x="461" y="5422"/>
                    <a:pt x="459" y="5424"/>
                    <a:pt x="458" y="5425"/>
                  </a:cubicBezTo>
                  <a:cubicBezTo>
                    <a:pt x="456" y="5426"/>
                    <a:pt x="453" y="5427"/>
                    <a:pt x="451" y="5427"/>
                  </a:cubicBezTo>
                  <a:lnTo>
                    <a:pt x="35" y="5427"/>
                  </a:lnTo>
                  <a:cubicBezTo>
                    <a:pt x="24" y="5427"/>
                    <a:pt x="16" y="5424"/>
                    <a:pt x="10" y="5417"/>
                  </a:cubicBezTo>
                  <a:cubicBezTo>
                    <a:pt x="5" y="5411"/>
                    <a:pt x="2" y="5402"/>
                    <a:pt x="2" y="5393"/>
                  </a:cubicBezTo>
                  <a:lnTo>
                    <a:pt x="2" y="5343"/>
                  </a:lnTo>
                  <a:cubicBezTo>
                    <a:pt x="2" y="5333"/>
                    <a:pt x="3" y="5326"/>
                    <a:pt x="4" y="5320"/>
                  </a:cubicBezTo>
                  <a:cubicBezTo>
                    <a:pt x="6" y="5313"/>
                    <a:pt x="8" y="5308"/>
                    <a:pt x="12" y="5303"/>
                  </a:cubicBezTo>
                  <a:cubicBezTo>
                    <a:pt x="15" y="5298"/>
                    <a:pt x="20" y="5294"/>
                    <a:pt x="27" y="5289"/>
                  </a:cubicBezTo>
                  <a:cubicBezTo>
                    <a:pt x="33" y="5285"/>
                    <a:pt x="41" y="5281"/>
                    <a:pt x="50" y="5276"/>
                  </a:cubicBezTo>
                  <a:lnTo>
                    <a:pt x="219" y="5186"/>
                  </a:lnTo>
                  <a:cubicBezTo>
                    <a:pt x="229" y="5181"/>
                    <a:pt x="239" y="5176"/>
                    <a:pt x="249" y="5170"/>
                  </a:cubicBezTo>
                  <a:cubicBezTo>
                    <a:pt x="259" y="5165"/>
                    <a:pt x="269" y="5160"/>
                    <a:pt x="279" y="5156"/>
                  </a:cubicBezTo>
                  <a:cubicBezTo>
                    <a:pt x="289" y="5151"/>
                    <a:pt x="299" y="5146"/>
                    <a:pt x="308" y="5142"/>
                  </a:cubicBezTo>
                  <a:cubicBezTo>
                    <a:pt x="318" y="5137"/>
                    <a:pt x="327" y="5133"/>
                    <a:pt x="337" y="5128"/>
                  </a:cubicBezTo>
                  <a:lnTo>
                    <a:pt x="337" y="5128"/>
                  </a:lnTo>
                  <a:cubicBezTo>
                    <a:pt x="320" y="5129"/>
                    <a:pt x="303" y="5129"/>
                    <a:pt x="285" y="5130"/>
                  </a:cubicBezTo>
                  <a:cubicBezTo>
                    <a:pt x="266" y="5130"/>
                    <a:pt x="249" y="5130"/>
                    <a:pt x="233" y="5130"/>
                  </a:cubicBezTo>
                  <a:lnTo>
                    <a:pt x="16" y="5130"/>
                  </a:lnTo>
                  <a:cubicBezTo>
                    <a:pt x="13" y="5130"/>
                    <a:pt x="11" y="5130"/>
                    <a:pt x="9" y="5128"/>
                  </a:cubicBezTo>
                  <a:cubicBezTo>
                    <a:pt x="7" y="5127"/>
                    <a:pt x="6" y="5124"/>
                    <a:pt x="4" y="5121"/>
                  </a:cubicBezTo>
                  <a:cubicBezTo>
                    <a:pt x="3" y="5118"/>
                    <a:pt x="2" y="5113"/>
                    <a:pt x="1" y="5108"/>
                  </a:cubicBezTo>
                  <a:cubicBezTo>
                    <a:pt x="1" y="5102"/>
                    <a:pt x="0" y="5095"/>
                    <a:pt x="0" y="5087"/>
                  </a:cubicBezTo>
                  <a:close/>
                  <a:moveTo>
                    <a:pt x="248" y="4171"/>
                  </a:moveTo>
                  <a:lnTo>
                    <a:pt x="248" y="4023"/>
                  </a:lnTo>
                  <a:cubicBezTo>
                    <a:pt x="248" y="4020"/>
                    <a:pt x="249" y="4017"/>
                    <a:pt x="250" y="4015"/>
                  </a:cubicBezTo>
                  <a:cubicBezTo>
                    <a:pt x="251" y="4013"/>
                    <a:pt x="253" y="4012"/>
                    <a:pt x="256" y="4010"/>
                  </a:cubicBezTo>
                  <a:cubicBezTo>
                    <a:pt x="259" y="4009"/>
                    <a:pt x="263" y="4008"/>
                    <a:pt x="267" y="4007"/>
                  </a:cubicBezTo>
                  <a:cubicBezTo>
                    <a:pt x="272" y="4007"/>
                    <a:pt x="278" y="4006"/>
                    <a:pt x="285" y="4006"/>
                  </a:cubicBezTo>
                  <a:cubicBezTo>
                    <a:pt x="298" y="4006"/>
                    <a:pt x="308" y="4008"/>
                    <a:pt x="313" y="4010"/>
                  </a:cubicBezTo>
                  <a:cubicBezTo>
                    <a:pt x="319" y="4013"/>
                    <a:pt x="322" y="4017"/>
                    <a:pt x="322" y="4023"/>
                  </a:cubicBezTo>
                  <a:lnTo>
                    <a:pt x="322" y="4171"/>
                  </a:lnTo>
                  <a:cubicBezTo>
                    <a:pt x="322" y="4177"/>
                    <a:pt x="319" y="4182"/>
                    <a:pt x="313" y="4184"/>
                  </a:cubicBezTo>
                  <a:cubicBezTo>
                    <a:pt x="308" y="4187"/>
                    <a:pt x="298" y="4188"/>
                    <a:pt x="285" y="4188"/>
                  </a:cubicBezTo>
                  <a:cubicBezTo>
                    <a:pt x="271" y="4188"/>
                    <a:pt x="262" y="4187"/>
                    <a:pt x="256" y="4184"/>
                  </a:cubicBezTo>
                  <a:cubicBezTo>
                    <a:pt x="251" y="4182"/>
                    <a:pt x="248" y="4177"/>
                    <a:pt x="248" y="4171"/>
                  </a:cubicBezTo>
                  <a:close/>
                  <a:moveTo>
                    <a:pt x="450" y="3859"/>
                  </a:moveTo>
                  <a:cubicBezTo>
                    <a:pt x="454" y="3866"/>
                    <a:pt x="459" y="3871"/>
                    <a:pt x="463" y="3874"/>
                  </a:cubicBezTo>
                  <a:cubicBezTo>
                    <a:pt x="467" y="3878"/>
                    <a:pt x="471" y="3881"/>
                    <a:pt x="475" y="3883"/>
                  </a:cubicBezTo>
                  <a:cubicBezTo>
                    <a:pt x="478" y="3886"/>
                    <a:pt x="482" y="3887"/>
                    <a:pt x="486" y="3888"/>
                  </a:cubicBezTo>
                  <a:cubicBezTo>
                    <a:pt x="489" y="3888"/>
                    <a:pt x="493" y="3889"/>
                    <a:pt x="497" y="3889"/>
                  </a:cubicBezTo>
                  <a:cubicBezTo>
                    <a:pt x="509" y="3889"/>
                    <a:pt x="518" y="3883"/>
                    <a:pt x="524" y="3871"/>
                  </a:cubicBezTo>
                  <a:cubicBezTo>
                    <a:pt x="530" y="3859"/>
                    <a:pt x="533" y="3842"/>
                    <a:pt x="533" y="3820"/>
                  </a:cubicBezTo>
                  <a:cubicBezTo>
                    <a:pt x="533" y="3806"/>
                    <a:pt x="532" y="3795"/>
                    <a:pt x="529" y="3786"/>
                  </a:cubicBezTo>
                  <a:cubicBezTo>
                    <a:pt x="526" y="3776"/>
                    <a:pt x="523" y="3769"/>
                    <a:pt x="518" y="3763"/>
                  </a:cubicBezTo>
                  <a:cubicBezTo>
                    <a:pt x="514" y="3757"/>
                    <a:pt x="509" y="3753"/>
                    <a:pt x="503" y="3751"/>
                  </a:cubicBezTo>
                  <a:cubicBezTo>
                    <a:pt x="497" y="3748"/>
                    <a:pt x="492" y="3747"/>
                    <a:pt x="485" y="3747"/>
                  </a:cubicBezTo>
                  <a:cubicBezTo>
                    <a:pt x="475" y="3747"/>
                    <a:pt x="466" y="3752"/>
                    <a:pt x="461" y="3760"/>
                  </a:cubicBezTo>
                  <a:cubicBezTo>
                    <a:pt x="455" y="3769"/>
                    <a:pt x="452" y="3780"/>
                    <a:pt x="451" y="3796"/>
                  </a:cubicBezTo>
                  <a:lnTo>
                    <a:pt x="450" y="3859"/>
                  </a:lnTo>
                  <a:close/>
                  <a:moveTo>
                    <a:pt x="317" y="3183"/>
                  </a:moveTo>
                  <a:cubicBezTo>
                    <a:pt x="317" y="3198"/>
                    <a:pt x="318" y="3210"/>
                    <a:pt x="320" y="3220"/>
                  </a:cubicBezTo>
                  <a:cubicBezTo>
                    <a:pt x="322" y="3231"/>
                    <a:pt x="325" y="3239"/>
                    <a:pt x="330" y="3245"/>
                  </a:cubicBezTo>
                  <a:cubicBezTo>
                    <a:pt x="334" y="3252"/>
                    <a:pt x="339" y="3257"/>
                    <a:pt x="345" y="3260"/>
                  </a:cubicBezTo>
                  <a:cubicBezTo>
                    <a:pt x="351" y="3263"/>
                    <a:pt x="358" y="3264"/>
                    <a:pt x="366" y="3264"/>
                  </a:cubicBezTo>
                  <a:cubicBezTo>
                    <a:pt x="379" y="3264"/>
                    <a:pt x="390" y="3260"/>
                    <a:pt x="397" y="3251"/>
                  </a:cubicBezTo>
                  <a:cubicBezTo>
                    <a:pt x="405" y="3243"/>
                    <a:pt x="409" y="3231"/>
                    <a:pt x="409" y="3216"/>
                  </a:cubicBezTo>
                  <a:cubicBezTo>
                    <a:pt x="409" y="3203"/>
                    <a:pt x="406" y="3192"/>
                    <a:pt x="399" y="3181"/>
                  </a:cubicBezTo>
                  <a:cubicBezTo>
                    <a:pt x="393" y="3171"/>
                    <a:pt x="383" y="3160"/>
                    <a:pt x="371" y="3149"/>
                  </a:cubicBezTo>
                  <a:lnTo>
                    <a:pt x="317" y="3149"/>
                  </a:lnTo>
                  <a:lnTo>
                    <a:pt x="317" y="3183"/>
                  </a:lnTo>
                  <a:close/>
                  <a:moveTo>
                    <a:pt x="184" y="2168"/>
                  </a:moveTo>
                  <a:cubicBezTo>
                    <a:pt x="184" y="2181"/>
                    <a:pt x="187" y="2193"/>
                    <a:pt x="191" y="2203"/>
                  </a:cubicBezTo>
                  <a:cubicBezTo>
                    <a:pt x="196" y="2213"/>
                    <a:pt x="203" y="2221"/>
                    <a:pt x="213" y="2228"/>
                  </a:cubicBezTo>
                  <a:cubicBezTo>
                    <a:pt x="222" y="2234"/>
                    <a:pt x="234" y="2239"/>
                    <a:pt x="247" y="2242"/>
                  </a:cubicBezTo>
                  <a:cubicBezTo>
                    <a:pt x="260" y="2245"/>
                    <a:pt x="275" y="2247"/>
                    <a:pt x="292" y="2247"/>
                  </a:cubicBezTo>
                  <a:cubicBezTo>
                    <a:pt x="308" y="2247"/>
                    <a:pt x="322" y="2246"/>
                    <a:pt x="335" y="2243"/>
                  </a:cubicBezTo>
                  <a:cubicBezTo>
                    <a:pt x="349" y="2240"/>
                    <a:pt x="360" y="2236"/>
                    <a:pt x="370" y="2230"/>
                  </a:cubicBezTo>
                  <a:cubicBezTo>
                    <a:pt x="380" y="2225"/>
                    <a:pt x="387" y="2217"/>
                    <a:pt x="393" y="2207"/>
                  </a:cubicBezTo>
                  <a:cubicBezTo>
                    <a:pt x="398" y="2197"/>
                    <a:pt x="401" y="2184"/>
                    <a:pt x="401" y="2169"/>
                  </a:cubicBezTo>
                  <a:cubicBezTo>
                    <a:pt x="401" y="2156"/>
                    <a:pt x="398" y="2144"/>
                    <a:pt x="393" y="2134"/>
                  </a:cubicBezTo>
                  <a:cubicBezTo>
                    <a:pt x="388" y="2124"/>
                    <a:pt x="381" y="2116"/>
                    <a:pt x="372" y="2109"/>
                  </a:cubicBezTo>
                  <a:cubicBezTo>
                    <a:pt x="363" y="2103"/>
                    <a:pt x="352" y="2098"/>
                    <a:pt x="338" y="2095"/>
                  </a:cubicBezTo>
                  <a:cubicBezTo>
                    <a:pt x="325" y="2092"/>
                    <a:pt x="310" y="2090"/>
                    <a:pt x="293" y="2090"/>
                  </a:cubicBezTo>
                  <a:cubicBezTo>
                    <a:pt x="277" y="2090"/>
                    <a:pt x="263" y="2092"/>
                    <a:pt x="250" y="2094"/>
                  </a:cubicBezTo>
                  <a:cubicBezTo>
                    <a:pt x="236" y="2097"/>
                    <a:pt x="225" y="2101"/>
                    <a:pt x="215" y="2107"/>
                  </a:cubicBezTo>
                  <a:cubicBezTo>
                    <a:pt x="205" y="2113"/>
                    <a:pt x="198" y="2121"/>
                    <a:pt x="192" y="2131"/>
                  </a:cubicBezTo>
                  <a:cubicBezTo>
                    <a:pt x="187" y="2141"/>
                    <a:pt x="184" y="2153"/>
                    <a:pt x="184" y="2168"/>
                  </a:cubicBezTo>
                  <a:close/>
                  <a:moveTo>
                    <a:pt x="177" y="3823"/>
                  </a:moveTo>
                  <a:cubicBezTo>
                    <a:pt x="177" y="3832"/>
                    <a:pt x="178" y="3840"/>
                    <a:pt x="181" y="3846"/>
                  </a:cubicBezTo>
                  <a:cubicBezTo>
                    <a:pt x="184" y="3853"/>
                    <a:pt x="188" y="3858"/>
                    <a:pt x="193" y="3863"/>
                  </a:cubicBezTo>
                  <a:cubicBezTo>
                    <a:pt x="198" y="3867"/>
                    <a:pt x="204" y="3871"/>
                    <a:pt x="211" y="3873"/>
                  </a:cubicBezTo>
                  <a:cubicBezTo>
                    <a:pt x="218" y="3875"/>
                    <a:pt x="225" y="3876"/>
                    <a:pt x="232" y="3876"/>
                  </a:cubicBezTo>
                  <a:cubicBezTo>
                    <a:pt x="249" y="3876"/>
                    <a:pt x="261" y="3871"/>
                    <a:pt x="271" y="3862"/>
                  </a:cubicBezTo>
                  <a:cubicBezTo>
                    <a:pt x="280" y="3852"/>
                    <a:pt x="285" y="3839"/>
                    <a:pt x="285" y="3822"/>
                  </a:cubicBezTo>
                  <a:cubicBezTo>
                    <a:pt x="285" y="3813"/>
                    <a:pt x="283" y="3805"/>
                    <a:pt x="281" y="3798"/>
                  </a:cubicBezTo>
                  <a:cubicBezTo>
                    <a:pt x="278" y="3792"/>
                    <a:pt x="274" y="3786"/>
                    <a:pt x="269" y="3782"/>
                  </a:cubicBezTo>
                  <a:cubicBezTo>
                    <a:pt x="264" y="3777"/>
                    <a:pt x="258" y="3774"/>
                    <a:pt x="251" y="3772"/>
                  </a:cubicBezTo>
                  <a:cubicBezTo>
                    <a:pt x="245" y="3769"/>
                    <a:pt x="238" y="3768"/>
                    <a:pt x="231" y="3768"/>
                  </a:cubicBezTo>
                  <a:cubicBezTo>
                    <a:pt x="214" y="3768"/>
                    <a:pt x="200" y="3773"/>
                    <a:pt x="191" y="3783"/>
                  </a:cubicBezTo>
                  <a:cubicBezTo>
                    <a:pt x="181" y="3792"/>
                    <a:pt x="177" y="3806"/>
                    <a:pt x="177" y="3823"/>
                  </a:cubicBezTo>
                  <a:close/>
                  <a:moveTo>
                    <a:pt x="119" y="829"/>
                  </a:moveTo>
                  <a:cubicBezTo>
                    <a:pt x="119" y="821"/>
                    <a:pt x="119" y="813"/>
                    <a:pt x="120" y="808"/>
                  </a:cubicBezTo>
                  <a:cubicBezTo>
                    <a:pt x="121" y="802"/>
                    <a:pt x="121" y="797"/>
                    <a:pt x="123" y="794"/>
                  </a:cubicBezTo>
                  <a:cubicBezTo>
                    <a:pt x="124" y="790"/>
                    <a:pt x="125" y="788"/>
                    <a:pt x="127" y="786"/>
                  </a:cubicBezTo>
                  <a:cubicBezTo>
                    <a:pt x="129" y="785"/>
                    <a:pt x="131" y="784"/>
                    <a:pt x="133" y="784"/>
                  </a:cubicBezTo>
                  <a:lnTo>
                    <a:pt x="313" y="784"/>
                  </a:lnTo>
                  <a:cubicBezTo>
                    <a:pt x="330" y="784"/>
                    <a:pt x="343" y="783"/>
                    <a:pt x="352" y="781"/>
                  </a:cubicBezTo>
                  <a:cubicBezTo>
                    <a:pt x="361" y="779"/>
                    <a:pt x="368" y="776"/>
                    <a:pt x="374" y="771"/>
                  </a:cubicBezTo>
                  <a:cubicBezTo>
                    <a:pt x="381" y="767"/>
                    <a:pt x="386" y="761"/>
                    <a:pt x="389" y="754"/>
                  </a:cubicBezTo>
                  <a:cubicBezTo>
                    <a:pt x="393" y="748"/>
                    <a:pt x="394" y="740"/>
                    <a:pt x="394" y="731"/>
                  </a:cubicBezTo>
                  <a:cubicBezTo>
                    <a:pt x="394" y="719"/>
                    <a:pt x="390" y="708"/>
                    <a:pt x="382" y="696"/>
                  </a:cubicBezTo>
                  <a:cubicBezTo>
                    <a:pt x="373" y="685"/>
                    <a:pt x="361" y="672"/>
                    <a:pt x="345" y="659"/>
                  </a:cubicBezTo>
                  <a:lnTo>
                    <a:pt x="133" y="659"/>
                  </a:lnTo>
                  <a:cubicBezTo>
                    <a:pt x="131" y="659"/>
                    <a:pt x="129" y="659"/>
                    <a:pt x="127" y="657"/>
                  </a:cubicBezTo>
                  <a:cubicBezTo>
                    <a:pt x="125" y="656"/>
                    <a:pt x="124" y="654"/>
                    <a:pt x="123" y="650"/>
                  </a:cubicBezTo>
                  <a:cubicBezTo>
                    <a:pt x="121" y="647"/>
                    <a:pt x="121" y="642"/>
                    <a:pt x="120" y="636"/>
                  </a:cubicBezTo>
                  <a:cubicBezTo>
                    <a:pt x="119" y="631"/>
                    <a:pt x="119" y="623"/>
                    <a:pt x="119" y="615"/>
                  </a:cubicBezTo>
                  <a:cubicBezTo>
                    <a:pt x="119" y="606"/>
                    <a:pt x="119" y="598"/>
                    <a:pt x="120" y="593"/>
                  </a:cubicBezTo>
                  <a:cubicBezTo>
                    <a:pt x="121" y="587"/>
                    <a:pt x="121" y="583"/>
                    <a:pt x="123" y="579"/>
                  </a:cubicBezTo>
                  <a:cubicBezTo>
                    <a:pt x="124" y="576"/>
                    <a:pt x="125" y="573"/>
                    <a:pt x="127" y="572"/>
                  </a:cubicBezTo>
                  <a:cubicBezTo>
                    <a:pt x="129" y="571"/>
                    <a:pt x="131" y="570"/>
                    <a:pt x="133" y="570"/>
                  </a:cubicBezTo>
                  <a:lnTo>
                    <a:pt x="452" y="570"/>
                  </a:lnTo>
                  <a:cubicBezTo>
                    <a:pt x="455" y="570"/>
                    <a:pt x="457" y="570"/>
                    <a:pt x="458" y="572"/>
                  </a:cubicBezTo>
                  <a:cubicBezTo>
                    <a:pt x="460" y="573"/>
                    <a:pt x="462" y="575"/>
                    <a:pt x="463" y="578"/>
                  </a:cubicBezTo>
                  <a:cubicBezTo>
                    <a:pt x="464" y="581"/>
                    <a:pt x="465" y="585"/>
                    <a:pt x="466" y="590"/>
                  </a:cubicBezTo>
                  <a:cubicBezTo>
                    <a:pt x="466" y="595"/>
                    <a:pt x="466" y="601"/>
                    <a:pt x="466" y="608"/>
                  </a:cubicBezTo>
                  <a:cubicBezTo>
                    <a:pt x="466" y="616"/>
                    <a:pt x="466" y="622"/>
                    <a:pt x="466" y="627"/>
                  </a:cubicBezTo>
                  <a:cubicBezTo>
                    <a:pt x="465" y="632"/>
                    <a:pt x="464" y="636"/>
                    <a:pt x="463" y="639"/>
                  </a:cubicBezTo>
                  <a:cubicBezTo>
                    <a:pt x="462" y="642"/>
                    <a:pt x="460" y="644"/>
                    <a:pt x="458" y="645"/>
                  </a:cubicBezTo>
                  <a:cubicBezTo>
                    <a:pt x="457" y="646"/>
                    <a:pt x="455" y="647"/>
                    <a:pt x="452" y="647"/>
                  </a:cubicBezTo>
                  <a:lnTo>
                    <a:pt x="415" y="647"/>
                  </a:lnTo>
                  <a:cubicBezTo>
                    <a:pt x="434" y="664"/>
                    <a:pt x="449" y="682"/>
                    <a:pt x="458" y="701"/>
                  </a:cubicBezTo>
                  <a:cubicBezTo>
                    <a:pt x="468" y="719"/>
                    <a:pt x="473" y="738"/>
                    <a:pt x="473" y="757"/>
                  </a:cubicBezTo>
                  <a:cubicBezTo>
                    <a:pt x="473" y="779"/>
                    <a:pt x="469" y="798"/>
                    <a:pt x="462" y="812"/>
                  </a:cubicBezTo>
                  <a:cubicBezTo>
                    <a:pt x="455" y="827"/>
                    <a:pt x="445" y="839"/>
                    <a:pt x="432" y="848"/>
                  </a:cubicBezTo>
                  <a:cubicBezTo>
                    <a:pt x="420" y="858"/>
                    <a:pt x="406" y="864"/>
                    <a:pt x="389" y="868"/>
                  </a:cubicBezTo>
                  <a:cubicBezTo>
                    <a:pt x="373" y="872"/>
                    <a:pt x="353" y="874"/>
                    <a:pt x="328" y="874"/>
                  </a:cubicBezTo>
                  <a:lnTo>
                    <a:pt x="133" y="874"/>
                  </a:lnTo>
                  <a:cubicBezTo>
                    <a:pt x="131" y="874"/>
                    <a:pt x="129" y="873"/>
                    <a:pt x="127" y="872"/>
                  </a:cubicBezTo>
                  <a:cubicBezTo>
                    <a:pt x="125" y="871"/>
                    <a:pt x="124" y="868"/>
                    <a:pt x="123" y="865"/>
                  </a:cubicBezTo>
                  <a:cubicBezTo>
                    <a:pt x="121" y="861"/>
                    <a:pt x="121" y="857"/>
                    <a:pt x="120" y="851"/>
                  </a:cubicBezTo>
                  <a:cubicBezTo>
                    <a:pt x="119" y="845"/>
                    <a:pt x="119" y="838"/>
                    <a:pt x="119" y="829"/>
                  </a:cubicBezTo>
                  <a:close/>
                  <a:moveTo>
                    <a:pt x="114" y="3822"/>
                  </a:moveTo>
                  <a:cubicBezTo>
                    <a:pt x="114" y="3812"/>
                    <a:pt x="115" y="3802"/>
                    <a:pt x="116" y="3793"/>
                  </a:cubicBezTo>
                  <a:cubicBezTo>
                    <a:pt x="117" y="3784"/>
                    <a:pt x="119" y="3775"/>
                    <a:pt x="121" y="3768"/>
                  </a:cubicBezTo>
                  <a:lnTo>
                    <a:pt x="121" y="3666"/>
                  </a:lnTo>
                  <a:cubicBezTo>
                    <a:pt x="121" y="3662"/>
                    <a:pt x="124" y="3659"/>
                    <a:pt x="129" y="3657"/>
                  </a:cubicBezTo>
                  <a:cubicBezTo>
                    <a:pt x="134" y="3654"/>
                    <a:pt x="143" y="3653"/>
                    <a:pt x="155" y="3653"/>
                  </a:cubicBezTo>
                  <a:cubicBezTo>
                    <a:pt x="167" y="3653"/>
                    <a:pt x="175" y="3654"/>
                    <a:pt x="181" y="3657"/>
                  </a:cubicBezTo>
                  <a:cubicBezTo>
                    <a:pt x="186" y="3659"/>
                    <a:pt x="189" y="3663"/>
                    <a:pt x="189" y="3666"/>
                  </a:cubicBezTo>
                  <a:lnTo>
                    <a:pt x="189" y="3704"/>
                  </a:lnTo>
                  <a:cubicBezTo>
                    <a:pt x="195" y="3699"/>
                    <a:pt x="201" y="3695"/>
                    <a:pt x="209" y="3693"/>
                  </a:cubicBezTo>
                  <a:cubicBezTo>
                    <a:pt x="216" y="3690"/>
                    <a:pt x="223" y="3689"/>
                    <a:pt x="231" y="3689"/>
                  </a:cubicBezTo>
                  <a:cubicBezTo>
                    <a:pt x="250" y="3689"/>
                    <a:pt x="266" y="3692"/>
                    <a:pt x="281" y="3699"/>
                  </a:cubicBezTo>
                  <a:cubicBezTo>
                    <a:pt x="295" y="3705"/>
                    <a:pt x="307" y="3714"/>
                    <a:pt x="317" y="3725"/>
                  </a:cubicBezTo>
                  <a:cubicBezTo>
                    <a:pt x="327" y="3737"/>
                    <a:pt x="335" y="3751"/>
                    <a:pt x="340" y="3767"/>
                  </a:cubicBezTo>
                  <a:cubicBezTo>
                    <a:pt x="345" y="3783"/>
                    <a:pt x="347" y="3802"/>
                    <a:pt x="347" y="3822"/>
                  </a:cubicBezTo>
                  <a:cubicBezTo>
                    <a:pt x="347" y="3832"/>
                    <a:pt x="346" y="3842"/>
                    <a:pt x="344" y="3851"/>
                  </a:cubicBezTo>
                  <a:cubicBezTo>
                    <a:pt x="341" y="3860"/>
                    <a:pt x="338" y="3867"/>
                    <a:pt x="335" y="3872"/>
                  </a:cubicBezTo>
                  <a:cubicBezTo>
                    <a:pt x="338" y="3875"/>
                    <a:pt x="342" y="3878"/>
                    <a:pt x="346" y="3880"/>
                  </a:cubicBezTo>
                  <a:cubicBezTo>
                    <a:pt x="350" y="3882"/>
                    <a:pt x="355" y="3883"/>
                    <a:pt x="360" y="3883"/>
                  </a:cubicBezTo>
                  <a:cubicBezTo>
                    <a:pt x="367" y="3883"/>
                    <a:pt x="373" y="3880"/>
                    <a:pt x="377" y="3874"/>
                  </a:cubicBezTo>
                  <a:cubicBezTo>
                    <a:pt x="382" y="3868"/>
                    <a:pt x="384" y="3860"/>
                    <a:pt x="385" y="3849"/>
                  </a:cubicBezTo>
                  <a:lnTo>
                    <a:pt x="387" y="3771"/>
                  </a:lnTo>
                  <a:cubicBezTo>
                    <a:pt x="388" y="3753"/>
                    <a:pt x="391" y="3737"/>
                    <a:pt x="395" y="3723"/>
                  </a:cubicBezTo>
                  <a:cubicBezTo>
                    <a:pt x="400" y="3709"/>
                    <a:pt x="406" y="3697"/>
                    <a:pt x="414" y="3687"/>
                  </a:cubicBezTo>
                  <a:cubicBezTo>
                    <a:pt x="422" y="3677"/>
                    <a:pt x="431" y="3670"/>
                    <a:pt x="442" y="3665"/>
                  </a:cubicBezTo>
                  <a:cubicBezTo>
                    <a:pt x="454" y="3660"/>
                    <a:pt x="466" y="3657"/>
                    <a:pt x="481" y="3657"/>
                  </a:cubicBezTo>
                  <a:cubicBezTo>
                    <a:pt x="496" y="3657"/>
                    <a:pt x="511" y="3661"/>
                    <a:pt x="525" y="3668"/>
                  </a:cubicBezTo>
                  <a:cubicBezTo>
                    <a:pt x="539" y="3674"/>
                    <a:pt x="551" y="3685"/>
                    <a:pt x="562" y="3699"/>
                  </a:cubicBezTo>
                  <a:cubicBezTo>
                    <a:pt x="572" y="3712"/>
                    <a:pt x="580" y="3730"/>
                    <a:pt x="586" y="3751"/>
                  </a:cubicBezTo>
                  <a:cubicBezTo>
                    <a:pt x="592" y="3772"/>
                    <a:pt x="595" y="3796"/>
                    <a:pt x="595" y="3824"/>
                  </a:cubicBezTo>
                  <a:cubicBezTo>
                    <a:pt x="595" y="3851"/>
                    <a:pt x="593" y="3874"/>
                    <a:pt x="588" y="3893"/>
                  </a:cubicBezTo>
                  <a:cubicBezTo>
                    <a:pt x="584" y="3912"/>
                    <a:pt x="578" y="3928"/>
                    <a:pt x="570" y="3940"/>
                  </a:cubicBezTo>
                  <a:cubicBezTo>
                    <a:pt x="563" y="3953"/>
                    <a:pt x="554" y="3962"/>
                    <a:pt x="543" y="3967"/>
                  </a:cubicBezTo>
                  <a:cubicBezTo>
                    <a:pt x="533" y="3973"/>
                    <a:pt x="521" y="3976"/>
                    <a:pt x="508" y="3976"/>
                  </a:cubicBezTo>
                  <a:cubicBezTo>
                    <a:pt x="500" y="3976"/>
                    <a:pt x="493" y="3975"/>
                    <a:pt x="486" y="3973"/>
                  </a:cubicBezTo>
                  <a:cubicBezTo>
                    <a:pt x="479" y="3971"/>
                    <a:pt x="472" y="3968"/>
                    <a:pt x="465" y="3964"/>
                  </a:cubicBezTo>
                  <a:cubicBezTo>
                    <a:pt x="459" y="3960"/>
                    <a:pt x="452" y="3955"/>
                    <a:pt x="446" y="3949"/>
                  </a:cubicBezTo>
                  <a:cubicBezTo>
                    <a:pt x="440" y="3943"/>
                    <a:pt x="435" y="3937"/>
                    <a:pt x="429" y="3930"/>
                  </a:cubicBezTo>
                  <a:cubicBezTo>
                    <a:pt x="424" y="3940"/>
                    <a:pt x="416" y="3948"/>
                    <a:pt x="407" y="3953"/>
                  </a:cubicBezTo>
                  <a:cubicBezTo>
                    <a:pt x="398" y="3959"/>
                    <a:pt x="387" y="3962"/>
                    <a:pt x="376" y="3962"/>
                  </a:cubicBezTo>
                  <a:cubicBezTo>
                    <a:pt x="362" y="3962"/>
                    <a:pt x="349" y="3958"/>
                    <a:pt x="338" y="3952"/>
                  </a:cubicBezTo>
                  <a:cubicBezTo>
                    <a:pt x="326" y="3946"/>
                    <a:pt x="316" y="3937"/>
                    <a:pt x="306" y="3927"/>
                  </a:cubicBezTo>
                  <a:cubicBezTo>
                    <a:pt x="298" y="3935"/>
                    <a:pt x="288" y="3942"/>
                    <a:pt x="276" y="3947"/>
                  </a:cubicBezTo>
                  <a:cubicBezTo>
                    <a:pt x="265" y="3952"/>
                    <a:pt x="250" y="3955"/>
                    <a:pt x="233" y="3955"/>
                  </a:cubicBezTo>
                  <a:cubicBezTo>
                    <a:pt x="214" y="3955"/>
                    <a:pt x="197" y="3951"/>
                    <a:pt x="183" y="3945"/>
                  </a:cubicBezTo>
                  <a:cubicBezTo>
                    <a:pt x="168" y="3938"/>
                    <a:pt x="156" y="3929"/>
                    <a:pt x="146" y="3917"/>
                  </a:cubicBezTo>
                  <a:cubicBezTo>
                    <a:pt x="136" y="3906"/>
                    <a:pt x="128" y="3892"/>
                    <a:pt x="122" y="3876"/>
                  </a:cubicBezTo>
                  <a:cubicBezTo>
                    <a:pt x="117" y="3859"/>
                    <a:pt x="114" y="3841"/>
                    <a:pt x="114" y="3822"/>
                  </a:cubicBezTo>
                  <a:close/>
                  <a:moveTo>
                    <a:pt x="113" y="368"/>
                  </a:moveTo>
                  <a:cubicBezTo>
                    <a:pt x="113" y="358"/>
                    <a:pt x="114" y="348"/>
                    <a:pt x="115" y="339"/>
                  </a:cubicBezTo>
                  <a:cubicBezTo>
                    <a:pt x="117" y="329"/>
                    <a:pt x="118" y="321"/>
                    <a:pt x="120" y="313"/>
                  </a:cubicBezTo>
                  <a:cubicBezTo>
                    <a:pt x="123" y="305"/>
                    <a:pt x="125" y="299"/>
                    <a:pt x="127" y="294"/>
                  </a:cubicBezTo>
                  <a:cubicBezTo>
                    <a:pt x="130" y="288"/>
                    <a:pt x="132" y="285"/>
                    <a:pt x="134" y="282"/>
                  </a:cubicBezTo>
                  <a:cubicBezTo>
                    <a:pt x="136" y="280"/>
                    <a:pt x="137" y="279"/>
                    <a:pt x="139" y="278"/>
                  </a:cubicBezTo>
                  <a:cubicBezTo>
                    <a:pt x="141" y="277"/>
                    <a:pt x="143" y="276"/>
                    <a:pt x="146" y="275"/>
                  </a:cubicBezTo>
                  <a:cubicBezTo>
                    <a:pt x="148" y="275"/>
                    <a:pt x="151" y="275"/>
                    <a:pt x="155" y="274"/>
                  </a:cubicBezTo>
                  <a:cubicBezTo>
                    <a:pt x="159" y="274"/>
                    <a:pt x="163" y="274"/>
                    <a:pt x="169" y="274"/>
                  </a:cubicBezTo>
                  <a:cubicBezTo>
                    <a:pt x="175" y="274"/>
                    <a:pt x="180" y="274"/>
                    <a:pt x="184" y="274"/>
                  </a:cubicBezTo>
                  <a:cubicBezTo>
                    <a:pt x="188" y="275"/>
                    <a:pt x="192" y="275"/>
                    <a:pt x="194" y="276"/>
                  </a:cubicBezTo>
                  <a:cubicBezTo>
                    <a:pt x="196" y="277"/>
                    <a:pt x="198" y="278"/>
                    <a:pt x="199" y="279"/>
                  </a:cubicBezTo>
                  <a:cubicBezTo>
                    <a:pt x="200" y="281"/>
                    <a:pt x="200" y="282"/>
                    <a:pt x="200" y="284"/>
                  </a:cubicBezTo>
                  <a:cubicBezTo>
                    <a:pt x="200" y="287"/>
                    <a:pt x="199" y="290"/>
                    <a:pt x="196" y="294"/>
                  </a:cubicBezTo>
                  <a:cubicBezTo>
                    <a:pt x="194" y="299"/>
                    <a:pt x="191" y="305"/>
                    <a:pt x="188" y="311"/>
                  </a:cubicBezTo>
                  <a:cubicBezTo>
                    <a:pt x="186" y="318"/>
                    <a:pt x="183" y="326"/>
                    <a:pt x="180" y="335"/>
                  </a:cubicBezTo>
                  <a:cubicBezTo>
                    <a:pt x="178" y="344"/>
                    <a:pt x="177" y="354"/>
                    <a:pt x="177" y="366"/>
                  </a:cubicBezTo>
                  <a:cubicBezTo>
                    <a:pt x="177" y="374"/>
                    <a:pt x="177" y="381"/>
                    <a:pt x="179" y="387"/>
                  </a:cubicBezTo>
                  <a:cubicBezTo>
                    <a:pt x="181" y="393"/>
                    <a:pt x="183" y="397"/>
                    <a:pt x="186" y="401"/>
                  </a:cubicBezTo>
                  <a:cubicBezTo>
                    <a:pt x="189" y="405"/>
                    <a:pt x="193" y="408"/>
                    <a:pt x="197" y="410"/>
                  </a:cubicBezTo>
                  <a:cubicBezTo>
                    <a:pt x="201" y="412"/>
                    <a:pt x="206" y="413"/>
                    <a:pt x="211" y="413"/>
                  </a:cubicBezTo>
                  <a:cubicBezTo>
                    <a:pt x="218" y="413"/>
                    <a:pt x="224" y="410"/>
                    <a:pt x="229" y="406"/>
                  </a:cubicBezTo>
                  <a:cubicBezTo>
                    <a:pt x="234" y="401"/>
                    <a:pt x="239" y="395"/>
                    <a:pt x="242" y="388"/>
                  </a:cubicBezTo>
                  <a:cubicBezTo>
                    <a:pt x="246" y="381"/>
                    <a:pt x="250" y="372"/>
                    <a:pt x="253" y="363"/>
                  </a:cubicBezTo>
                  <a:cubicBezTo>
                    <a:pt x="256" y="353"/>
                    <a:pt x="260" y="344"/>
                    <a:pt x="264" y="334"/>
                  </a:cubicBezTo>
                  <a:cubicBezTo>
                    <a:pt x="268" y="325"/>
                    <a:pt x="272" y="315"/>
                    <a:pt x="278" y="306"/>
                  </a:cubicBezTo>
                  <a:cubicBezTo>
                    <a:pt x="283" y="296"/>
                    <a:pt x="289" y="288"/>
                    <a:pt x="297" y="280"/>
                  </a:cubicBezTo>
                  <a:cubicBezTo>
                    <a:pt x="305" y="273"/>
                    <a:pt x="314" y="267"/>
                    <a:pt x="324" y="263"/>
                  </a:cubicBezTo>
                  <a:cubicBezTo>
                    <a:pt x="335" y="258"/>
                    <a:pt x="348" y="256"/>
                    <a:pt x="362" y="256"/>
                  </a:cubicBezTo>
                  <a:cubicBezTo>
                    <a:pt x="380" y="256"/>
                    <a:pt x="396" y="259"/>
                    <a:pt x="410" y="266"/>
                  </a:cubicBezTo>
                  <a:cubicBezTo>
                    <a:pt x="424" y="273"/>
                    <a:pt x="435" y="282"/>
                    <a:pt x="445" y="295"/>
                  </a:cubicBezTo>
                  <a:cubicBezTo>
                    <a:pt x="454" y="307"/>
                    <a:pt x="461" y="322"/>
                    <a:pt x="466" y="339"/>
                  </a:cubicBezTo>
                  <a:cubicBezTo>
                    <a:pt x="470" y="356"/>
                    <a:pt x="473" y="374"/>
                    <a:pt x="473" y="394"/>
                  </a:cubicBezTo>
                  <a:cubicBezTo>
                    <a:pt x="473" y="406"/>
                    <a:pt x="472" y="417"/>
                    <a:pt x="470" y="428"/>
                  </a:cubicBezTo>
                  <a:cubicBezTo>
                    <a:pt x="468" y="439"/>
                    <a:pt x="466" y="448"/>
                    <a:pt x="463" y="457"/>
                  </a:cubicBezTo>
                  <a:cubicBezTo>
                    <a:pt x="460" y="466"/>
                    <a:pt x="458" y="473"/>
                    <a:pt x="455" y="478"/>
                  </a:cubicBezTo>
                  <a:cubicBezTo>
                    <a:pt x="452" y="484"/>
                    <a:pt x="449" y="488"/>
                    <a:pt x="447" y="491"/>
                  </a:cubicBezTo>
                  <a:cubicBezTo>
                    <a:pt x="444" y="494"/>
                    <a:pt x="440" y="496"/>
                    <a:pt x="435" y="497"/>
                  </a:cubicBezTo>
                  <a:cubicBezTo>
                    <a:pt x="429" y="498"/>
                    <a:pt x="422" y="499"/>
                    <a:pt x="411" y="499"/>
                  </a:cubicBezTo>
                  <a:cubicBezTo>
                    <a:pt x="404" y="499"/>
                    <a:pt x="399" y="499"/>
                    <a:pt x="394" y="498"/>
                  </a:cubicBezTo>
                  <a:cubicBezTo>
                    <a:pt x="390" y="498"/>
                    <a:pt x="387" y="497"/>
                    <a:pt x="384" y="496"/>
                  </a:cubicBezTo>
                  <a:cubicBezTo>
                    <a:pt x="382" y="495"/>
                    <a:pt x="380" y="494"/>
                    <a:pt x="379" y="493"/>
                  </a:cubicBezTo>
                  <a:cubicBezTo>
                    <a:pt x="379" y="491"/>
                    <a:pt x="378" y="490"/>
                    <a:pt x="378" y="487"/>
                  </a:cubicBezTo>
                  <a:cubicBezTo>
                    <a:pt x="378" y="485"/>
                    <a:pt x="380" y="481"/>
                    <a:pt x="383" y="476"/>
                  </a:cubicBezTo>
                  <a:cubicBezTo>
                    <a:pt x="386" y="471"/>
                    <a:pt x="389" y="464"/>
                    <a:pt x="392" y="457"/>
                  </a:cubicBezTo>
                  <a:cubicBezTo>
                    <a:pt x="396" y="449"/>
                    <a:pt x="399" y="440"/>
                    <a:pt x="402" y="430"/>
                  </a:cubicBezTo>
                  <a:cubicBezTo>
                    <a:pt x="406" y="420"/>
                    <a:pt x="407" y="408"/>
                    <a:pt x="407" y="396"/>
                  </a:cubicBezTo>
                  <a:cubicBezTo>
                    <a:pt x="407" y="387"/>
                    <a:pt x="406" y="380"/>
                    <a:pt x="405" y="374"/>
                  </a:cubicBezTo>
                  <a:cubicBezTo>
                    <a:pt x="403" y="368"/>
                    <a:pt x="401" y="362"/>
                    <a:pt x="397" y="357"/>
                  </a:cubicBezTo>
                  <a:cubicBezTo>
                    <a:pt x="394" y="353"/>
                    <a:pt x="390" y="349"/>
                    <a:pt x="386" y="347"/>
                  </a:cubicBezTo>
                  <a:cubicBezTo>
                    <a:pt x="381" y="345"/>
                    <a:pt x="375" y="343"/>
                    <a:pt x="369" y="343"/>
                  </a:cubicBezTo>
                  <a:cubicBezTo>
                    <a:pt x="362" y="343"/>
                    <a:pt x="356" y="346"/>
                    <a:pt x="351" y="350"/>
                  </a:cubicBezTo>
                  <a:cubicBezTo>
                    <a:pt x="346" y="354"/>
                    <a:pt x="341" y="360"/>
                    <a:pt x="337" y="367"/>
                  </a:cubicBezTo>
                  <a:cubicBezTo>
                    <a:pt x="334" y="375"/>
                    <a:pt x="330" y="383"/>
                    <a:pt x="327" y="392"/>
                  </a:cubicBezTo>
                  <a:cubicBezTo>
                    <a:pt x="323" y="401"/>
                    <a:pt x="320" y="411"/>
                    <a:pt x="316" y="420"/>
                  </a:cubicBezTo>
                  <a:cubicBezTo>
                    <a:pt x="312" y="430"/>
                    <a:pt x="307" y="439"/>
                    <a:pt x="302" y="449"/>
                  </a:cubicBezTo>
                  <a:cubicBezTo>
                    <a:pt x="296" y="458"/>
                    <a:pt x="290" y="466"/>
                    <a:pt x="282" y="473"/>
                  </a:cubicBezTo>
                  <a:cubicBezTo>
                    <a:pt x="275" y="481"/>
                    <a:pt x="266" y="486"/>
                    <a:pt x="255" y="491"/>
                  </a:cubicBezTo>
                  <a:cubicBezTo>
                    <a:pt x="244" y="495"/>
                    <a:pt x="231" y="497"/>
                    <a:pt x="216" y="497"/>
                  </a:cubicBezTo>
                  <a:cubicBezTo>
                    <a:pt x="201" y="497"/>
                    <a:pt x="187" y="494"/>
                    <a:pt x="174" y="488"/>
                  </a:cubicBezTo>
                  <a:cubicBezTo>
                    <a:pt x="162" y="483"/>
                    <a:pt x="151" y="474"/>
                    <a:pt x="142" y="463"/>
                  </a:cubicBezTo>
                  <a:cubicBezTo>
                    <a:pt x="132" y="452"/>
                    <a:pt x="125" y="438"/>
                    <a:pt x="120" y="422"/>
                  </a:cubicBezTo>
                  <a:cubicBezTo>
                    <a:pt x="115" y="406"/>
                    <a:pt x="113" y="388"/>
                    <a:pt x="113" y="368"/>
                  </a:cubicBezTo>
                  <a:close/>
                  <a:moveTo>
                    <a:pt x="113" y="971"/>
                  </a:moveTo>
                  <a:cubicBezTo>
                    <a:pt x="113" y="968"/>
                    <a:pt x="113" y="964"/>
                    <a:pt x="113" y="961"/>
                  </a:cubicBezTo>
                  <a:cubicBezTo>
                    <a:pt x="114" y="957"/>
                    <a:pt x="114" y="953"/>
                    <a:pt x="115" y="950"/>
                  </a:cubicBezTo>
                  <a:cubicBezTo>
                    <a:pt x="116" y="946"/>
                    <a:pt x="117" y="942"/>
                    <a:pt x="118" y="940"/>
                  </a:cubicBezTo>
                  <a:cubicBezTo>
                    <a:pt x="119" y="937"/>
                    <a:pt x="120" y="935"/>
                    <a:pt x="122" y="933"/>
                  </a:cubicBezTo>
                  <a:cubicBezTo>
                    <a:pt x="123" y="932"/>
                    <a:pt x="124" y="931"/>
                    <a:pt x="125" y="931"/>
                  </a:cubicBezTo>
                  <a:cubicBezTo>
                    <a:pt x="127" y="930"/>
                    <a:pt x="129" y="929"/>
                    <a:pt x="131" y="929"/>
                  </a:cubicBezTo>
                  <a:cubicBezTo>
                    <a:pt x="134" y="928"/>
                    <a:pt x="138" y="928"/>
                    <a:pt x="143" y="928"/>
                  </a:cubicBezTo>
                  <a:cubicBezTo>
                    <a:pt x="148" y="928"/>
                    <a:pt x="154" y="927"/>
                    <a:pt x="163" y="927"/>
                  </a:cubicBezTo>
                  <a:cubicBezTo>
                    <a:pt x="172" y="927"/>
                    <a:pt x="179" y="928"/>
                    <a:pt x="184" y="928"/>
                  </a:cubicBezTo>
                  <a:cubicBezTo>
                    <a:pt x="190" y="929"/>
                    <a:pt x="194" y="929"/>
                    <a:pt x="197" y="930"/>
                  </a:cubicBezTo>
                  <a:cubicBezTo>
                    <a:pt x="200" y="931"/>
                    <a:pt x="202" y="933"/>
                    <a:pt x="203" y="934"/>
                  </a:cubicBezTo>
                  <a:cubicBezTo>
                    <a:pt x="205" y="936"/>
                    <a:pt x="205" y="938"/>
                    <a:pt x="205" y="940"/>
                  </a:cubicBezTo>
                  <a:cubicBezTo>
                    <a:pt x="205" y="942"/>
                    <a:pt x="205" y="944"/>
                    <a:pt x="204" y="946"/>
                  </a:cubicBezTo>
                  <a:cubicBezTo>
                    <a:pt x="203" y="949"/>
                    <a:pt x="202" y="951"/>
                    <a:pt x="201" y="954"/>
                  </a:cubicBezTo>
                  <a:cubicBezTo>
                    <a:pt x="200" y="957"/>
                    <a:pt x="199" y="961"/>
                    <a:pt x="199" y="964"/>
                  </a:cubicBezTo>
                  <a:cubicBezTo>
                    <a:pt x="198" y="968"/>
                    <a:pt x="197" y="972"/>
                    <a:pt x="197" y="976"/>
                  </a:cubicBezTo>
                  <a:cubicBezTo>
                    <a:pt x="197" y="981"/>
                    <a:pt x="198" y="986"/>
                    <a:pt x="200" y="991"/>
                  </a:cubicBezTo>
                  <a:cubicBezTo>
                    <a:pt x="202" y="996"/>
                    <a:pt x="206" y="1001"/>
                    <a:pt x="210" y="1007"/>
                  </a:cubicBezTo>
                  <a:cubicBezTo>
                    <a:pt x="214" y="1012"/>
                    <a:pt x="220" y="1018"/>
                    <a:pt x="227" y="1023"/>
                  </a:cubicBezTo>
                  <a:cubicBezTo>
                    <a:pt x="234" y="1029"/>
                    <a:pt x="243" y="1036"/>
                    <a:pt x="253" y="1042"/>
                  </a:cubicBezTo>
                  <a:lnTo>
                    <a:pt x="452" y="1042"/>
                  </a:lnTo>
                  <a:cubicBezTo>
                    <a:pt x="455" y="1042"/>
                    <a:pt x="457" y="1043"/>
                    <a:pt x="458" y="1044"/>
                  </a:cubicBezTo>
                  <a:cubicBezTo>
                    <a:pt x="460" y="1046"/>
                    <a:pt x="462" y="1048"/>
                    <a:pt x="463" y="1052"/>
                  </a:cubicBezTo>
                  <a:cubicBezTo>
                    <a:pt x="464" y="1055"/>
                    <a:pt x="465" y="1060"/>
                    <a:pt x="466" y="1065"/>
                  </a:cubicBezTo>
                  <a:cubicBezTo>
                    <a:pt x="466" y="1071"/>
                    <a:pt x="466" y="1078"/>
                    <a:pt x="466" y="1087"/>
                  </a:cubicBezTo>
                  <a:cubicBezTo>
                    <a:pt x="466" y="1096"/>
                    <a:pt x="466" y="1103"/>
                    <a:pt x="466" y="1109"/>
                  </a:cubicBezTo>
                  <a:cubicBezTo>
                    <a:pt x="465" y="1115"/>
                    <a:pt x="464" y="1119"/>
                    <a:pt x="463" y="1123"/>
                  </a:cubicBezTo>
                  <a:cubicBezTo>
                    <a:pt x="462" y="1126"/>
                    <a:pt x="460" y="1129"/>
                    <a:pt x="458" y="1130"/>
                  </a:cubicBezTo>
                  <a:cubicBezTo>
                    <a:pt x="457" y="1132"/>
                    <a:pt x="455" y="1132"/>
                    <a:pt x="452" y="1132"/>
                  </a:cubicBezTo>
                  <a:lnTo>
                    <a:pt x="133" y="1132"/>
                  </a:lnTo>
                  <a:cubicBezTo>
                    <a:pt x="131" y="1132"/>
                    <a:pt x="129" y="1132"/>
                    <a:pt x="127" y="1130"/>
                  </a:cubicBezTo>
                  <a:cubicBezTo>
                    <a:pt x="125" y="1129"/>
                    <a:pt x="124" y="1127"/>
                    <a:pt x="123" y="1124"/>
                  </a:cubicBezTo>
                  <a:cubicBezTo>
                    <a:pt x="121" y="1121"/>
                    <a:pt x="121" y="1117"/>
                    <a:pt x="120" y="1112"/>
                  </a:cubicBezTo>
                  <a:cubicBezTo>
                    <a:pt x="119" y="1107"/>
                    <a:pt x="119" y="1101"/>
                    <a:pt x="119" y="1094"/>
                  </a:cubicBezTo>
                  <a:cubicBezTo>
                    <a:pt x="119" y="1086"/>
                    <a:pt x="119" y="1080"/>
                    <a:pt x="120" y="1075"/>
                  </a:cubicBezTo>
                  <a:cubicBezTo>
                    <a:pt x="121" y="1070"/>
                    <a:pt x="121" y="1066"/>
                    <a:pt x="123" y="1063"/>
                  </a:cubicBezTo>
                  <a:cubicBezTo>
                    <a:pt x="124" y="1060"/>
                    <a:pt x="125" y="1058"/>
                    <a:pt x="127" y="1057"/>
                  </a:cubicBezTo>
                  <a:cubicBezTo>
                    <a:pt x="129" y="1056"/>
                    <a:pt x="131" y="1055"/>
                    <a:pt x="133" y="1055"/>
                  </a:cubicBezTo>
                  <a:lnTo>
                    <a:pt x="173" y="1055"/>
                  </a:lnTo>
                  <a:cubicBezTo>
                    <a:pt x="161" y="1047"/>
                    <a:pt x="151" y="1039"/>
                    <a:pt x="144" y="1032"/>
                  </a:cubicBezTo>
                  <a:cubicBezTo>
                    <a:pt x="136" y="1024"/>
                    <a:pt x="130" y="1017"/>
                    <a:pt x="125" y="1011"/>
                  </a:cubicBezTo>
                  <a:cubicBezTo>
                    <a:pt x="121" y="1004"/>
                    <a:pt x="117" y="997"/>
                    <a:pt x="116" y="991"/>
                  </a:cubicBezTo>
                  <a:cubicBezTo>
                    <a:pt x="114" y="984"/>
                    <a:pt x="113" y="977"/>
                    <a:pt x="113" y="971"/>
                  </a:cubicBezTo>
                  <a:close/>
                  <a:moveTo>
                    <a:pt x="113" y="1767"/>
                  </a:moveTo>
                  <a:cubicBezTo>
                    <a:pt x="113" y="1764"/>
                    <a:pt x="113" y="1760"/>
                    <a:pt x="113" y="1757"/>
                  </a:cubicBezTo>
                  <a:cubicBezTo>
                    <a:pt x="114" y="1753"/>
                    <a:pt x="114" y="1749"/>
                    <a:pt x="115" y="1746"/>
                  </a:cubicBezTo>
                  <a:cubicBezTo>
                    <a:pt x="116" y="1742"/>
                    <a:pt x="117" y="1738"/>
                    <a:pt x="118" y="1736"/>
                  </a:cubicBezTo>
                  <a:cubicBezTo>
                    <a:pt x="119" y="1733"/>
                    <a:pt x="120" y="1731"/>
                    <a:pt x="122" y="1729"/>
                  </a:cubicBezTo>
                  <a:cubicBezTo>
                    <a:pt x="123" y="1728"/>
                    <a:pt x="124" y="1727"/>
                    <a:pt x="125" y="1727"/>
                  </a:cubicBezTo>
                  <a:cubicBezTo>
                    <a:pt x="127" y="1726"/>
                    <a:pt x="129" y="1725"/>
                    <a:pt x="131" y="1725"/>
                  </a:cubicBezTo>
                  <a:cubicBezTo>
                    <a:pt x="134" y="1724"/>
                    <a:pt x="138" y="1724"/>
                    <a:pt x="143" y="1724"/>
                  </a:cubicBezTo>
                  <a:cubicBezTo>
                    <a:pt x="148" y="1724"/>
                    <a:pt x="154" y="1723"/>
                    <a:pt x="163" y="1723"/>
                  </a:cubicBezTo>
                  <a:cubicBezTo>
                    <a:pt x="172" y="1723"/>
                    <a:pt x="179" y="1724"/>
                    <a:pt x="184" y="1724"/>
                  </a:cubicBezTo>
                  <a:cubicBezTo>
                    <a:pt x="190" y="1725"/>
                    <a:pt x="194" y="1725"/>
                    <a:pt x="197" y="1726"/>
                  </a:cubicBezTo>
                  <a:cubicBezTo>
                    <a:pt x="200" y="1727"/>
                    <a:pt x="202" y="1729"/>
                    <a:pt x="203" y="1730"/>
                  </a:cubicBezTo>
                  <a:cubicBezTo>
                    <a:pt x="205" y="1732"/>
                    <a:pt x="205" y="1734"/>
                    <a:pt x="205" y="1736"/>
                  </a:cubicBezTo>
                  <a:cubicBezTo>
                    <a:pt x="205" y="1738"/>
                    <a:pt x="205" y="1740"/>
                    <a:pt x="204" y="1742"/>
                  </a:cubicBezTo>
                  <a:cubicBezTo>
                    <a:pt x="203" y="1745"/>
                    <a:pt x="202" y="1747"/>
                    <a:pt x="201" y="1750"/>
                  </a:cubicBezTo>
                  <a:cubicBezTo>
                    <a:pt x="200" y="1753"/>
                    <a:pt x="199" y="1757"/>
                    <a:pt x="199" y="1760"/>
                  </a:cubicBezTo>
                  <a:cubicBezTo>
                    <a:pt x="198" y="1764"/>
                    <a:pt x="197" y="1768"/>
                    <a:pt x="197" y="1772"/>
                  </a:cubicBezTo>
                  <a:cubicBezTo>
                    <a:pt x="197" y="1777"/>
                    <a:pt x="198" y="1782"/>
                    <a:pt x="200" y="1787"/>
                  </a:cubicBezTo>
                  <a:cubicBezTo>
                    <a:pt x="202" y="1792"/>
                    <a:pt x="206" y="1797"/>
                    <a:pt x="210" y="1803"/>
                  </a:cubicBezTo>
                  <a:cubicBezTo>
                    <a:pt x="214" y="1808"/>
                    <a:pt x="220" y="1814"/>
                    <a:pt x="227" y="1819"/>
                  </a:cubicBezTo>
                  <a:cubicBezTo>
                    <a:pt x="234" y="1825"/>
                    <a:pt x="243" y="1832"/>
                    <a:pt x="253" y="1838"/>
                  </a:cubicBezTo>
                  <a:lnTo>
                    <a:pt x="452" y="1838"/>
                  </a:lnTo>
                  <a:cubicBezTo>
                    <a:pt x="455" y="1838"/>
                    <a:pt x="457" y="1839"/>
                    <a:pt x="458" y="1840"/>
                  </a:cubicBezTo>
                  <a:cubicBezTo>
                    <a:pt x="460" y="1842"/>
                    <a:pt x="462" y="1844"/>
                    <a:pt x="463" y="1848"/>
                  </a:cubicBezTo>
                  <a:cubicBezTo>
                    <a:pt x="464" y="1851"/>
                    <a:pt x="465" y="1856"/>
                    <a:pt x="466" y="1861"/>
                  </a:cubicBezTo>
                  <a:cubicBezTo>
                    <a:pt x="466" y="1867"/>
                    <a:pt x="466" y="1874"/>
                    <a:pt x="466" y="1883"/>
                  </a:cubicBezTo>
                  <a:cubicBezTo>
                    <a:pt x="466" y="1892"/>
                    <a:pt x="466" y="1899"/>
                    <a:pt x="466" y="1905"/>
                  </a:cubicBezTo>
                  <a:cubicBezTo>
                    <a:pt x="465" y="1911"/>
                    <a:pt x="464" y="1915"/>
                    <a:pt x="463" y="1919"/>
                  </a:cubicBezTo>
                  <a:cubicBezTo>
                    <a:pt x="462" y="1922"/>
                    <a:pt x="460" y="1925"/>
                    <a:pt x="458" y="1926"/>
                  </a:cubicBezTo>
                  <a:cubicBezTo>
                    <a:pt x="457" y="1928"/>
                    <a:pt x="455" y="1928"/>
                    <a:pt x="452" y="1928"/>
                  </a:cubicBezTo>
                  <a:lnTo>
                    <a:pt x="133" y="1928"/>
                  </a:lnTo>
                  <a:cubicBezTo>
                    <a:pt x="131" y="1928"/>
                    <a:pt x="129" y="1928"/>
                    <a:pt x="127" y="1926"/>
                  </a:cubicBezTo>
                  <a:cubicBezTo>
                    <a:pt x="125" y="1925"/>
                    <a:pt x="124" y="1923"/>
                    <a:pt x="123" y="1920"/>
                  </a:cubicBezTo>
                  <a:cubicBezTo>
                    <a:pt x="121" y="1917"/>
                    <a:pt x="121" y="1913"/>
                    <a:pt x="120" y="1908"/>
                  </a:cubicBezTo>
                  <a:cubicBezTo>
                    <a:pt x="119" y="1903"/>
                    <a:pt x="119" y="1897"/>
                    <a:pt x="119" y="1890"/>
                  </a:cubicBezTo>
                  <a:cubicBezTo>
                    <a:pt x="119" y="1882"/>
                    <a:pt x="119" y="1876"/>
                    <a:pt x="120" y="1871"/>
                  </a:cubicBezTo>
                  <a:cubicBezTo>
                    <a:pt x="121" y="1866"/>
                    <a:pt x="121" y="1862"/>
                    <a:pt x="123" y="1859"/>
                  </a:cubicBezTo>
                  <a:cubicBezTo>
                    <a:pt x="124" y="1856"/>
                    <a:pt x="125" y="1854"/>
                    <a:pt x="127" y="1853"/>
                  </a:cubicBezTo>
                  <a:cubicBezTo>
                    <a:pt x="129" y="1852"/>
                    <a:pt x="131" y="1851"/>
                    <a:pt x="133" y="1851"/>
                  </a:cubicBezTo>
                  <a:lnTo>
                    <a:pt x="173" y="1851"/>
                  </a:lnTo>
                  <a:cubicBezTo>
                    <a:pt x="161" y="1843"/>
                    <a:pt x="151" y="1835"/>
                    <a:pt x="144" y="1828"/>
                  </a:cubicBezTo>
                  <a:cubicBezTo>
                    <a:pt x="136" y="1820"/>
                    <a:pt x="130" y="1813"/>
                    <a:pt x="125" y="1807"/>
                  </a:cubicBezTo>
                  <a:cubicBezTo>
                    <a:pt x="121" y="1800"/>
                    <a:pt x="117" y="1793"/>
                    <a:pt x="116" y="1787"/>
                  </a:cubicBezTo>
                  <a:cubicBezTo>
                    <a:pt x="114" y="1780"/>
                    <a:pt x="113" y="1773"/>
                    <a:pt x="113" y="1767"/>
                  </a:cubicBezTo>
                  <a:close/>
                  <a:moveTo>
                    <a:pt x="113" y="2165"/>
                  </a:moveTo>
                  <a:cubicBezTo>
                    <a:pt x="113" y="2136"/>
                    <a:pt x="117" y="2111"/>
                    <a:pt x="125" y="2090"/>
                  </a:cubicBezTo>
                  <a:cubicBezTo>
                    <a:pt x="132" y="2069"/>
                    <a:pt x="144" y="2052"/>
                    <a:pt x="159" y="2038"/>
                  </a:cubicBezTo>
                  <a:cubicBezTo>
                    <a:pt x="174" y="2025"/>
                    <a:pt x="192" y="2015"/>
                    <a:pt x="214" y="2008"/>
                  </a:cubicBezTo>
                  <a:cubicBezTo>
                    <a:pt x="236" y="2001"/>
                    <a:pt x="261" y="1998"/>
                    <a:pt x="290" y="1998"/>
                  </a:cubicBezTo>
                  <a:cubicBezTo>
                    <a:pt x="317" y="1998"/>
                    <a:pt x="341" y="2001"/>
                    <a:pt x="364" y="2009"/>
                  </a:cubicBezTo>
                  <a:cubicBezTo>
                    <a:pt x="386" y="2016"/>
                    <a:pt x="406" y="2027"/>
                    <a:pt x="422" y="2041"/>
                  </a:cubicBezTo>
                  <a:cubicBezTo>
                    <a:pt x="438" y="2056"/>
                    <a:pt x="450" y="2074"/>
                    <a:pt x="459" y="2096"/>
                  </a:cubicBezTo>
                  <a:cubicBezTo>
                    <a:pt x="468" y="2118"/>
                    <a:pt x="473" y="2143"/>
                    <a:pt x="473" y="2173"/>
                  </a:cubicBezTo>
                  <a:cubicBezTo>
                    <a:pt x="473" y="2201"/>
                    <a:pt x="469" y="2226"/>
                    <a:pt x="461" y="2247"/>
                  </a:cubicBezTo>
                  <a:cubicBezTo>
                    <a:pt x="453" y="2268"/>
                    <a:pt x="441" y="2285"/>
                    <a:pt x="426" y="2299"/>
                  </a:cubicBezTo>
                  <a:cubicBezTo>
                    <a:pt x="411" y="2313"/>
                    <a:pt x="393" y="2323"/>
                    <a:pt x="371" y="2330"/>
                  </a:cubicBezTo>
                  <a:cubicBezTo>
                    <a:pt x="349" y="2336"/>
                    <a:pt x="324" y="2340"/>
                    <a:pt x="296" y="2340"/>
                  </a:cubicBezTo>
                  <a:cubicBezTo>
                    <a:pt x="269" y="2340"/>
                    <a:pt x="244" y="2336"/>
                    <a:pt x="221" y="2329"/>
                  </a:cubicBezTo>
                  <a:cubicBezTo>
                    <a:pt x="199" y="2321"/>
                    <a:pt x="180" y="2310"/>
                    <a:pt x="164" y="2296"/>
                  </a:cubicBezTo>
                  <a:cubicBezTo>
                    <a:pt x="147" y="2281"/>
                    <a:pt x="135" y="2263"/>
                    <a:pt x="126" y="2241"/>
                  </a:cubicBezTo>
                  <a:cubicBezTo>
                    <a:pt x="117" y="2220"/>
                    <a:pt x="113" y="2194"/>
                    <a:pt x="113" y="2165"/>
                  </a:cubicBezTo>
                  <a:close/>
                  <a:moveTo>
                    <a:pt x="113" y="2781"/>
                  </a:moveTo>
                  <a:cubicBezTo>
                    <a:pt x="113" y="2759"/>
                    <a:pt x="117" y="2741"/>
                    <a:pt x="124" y="2726"/>
                  </a:cubicBezTo>
                  <a:cubicBezTo>
                    <a:pt x="131" y="2711"/>
                    <a:pt x="141" y="2699"/>
                    <a:pt x="153" y="2690"/>
                  </a:cubicBezTo>
                  <a:cubicBezTo>
                    <a:pt x="165" y="2680"/>
                    <a:pt x="179" y="2674"/>
                    <a:pt x="196" y="2670"/>
                  </a:cubicBezTo>
                  <a:cubicBezTo>
                    <a:pt x="212" y="2666"/>
                    <a:pt x="232" y="2664"/>
                    <a:pt x="255" y="2664"/>
                  </a:cubicBezTo>
                  <a:lnTo>
                    <a:pt x="452" y="2664"/>
                  </a:lnTo>
                  <a:cubicBezTo>
                    <a:pt x="455" y="2664"/>
                    <a:pt x="457" y="2664"/>
                    <a:pt x="458" y="2666"/>
                  </a:cubicBezTo>
                  <a:cubicBezTo>
                    <a:pt x="460" y="2667"/>
                    <a:pt x="462" y="2670"/>
                    <a:pt x="463" y="2673"/>
                  </a:cubicBezTo>
                  <a:cubicBezTo>
                    <a:pt x="464" y="2676"/>
                    <a:pt x="465" y="2681"/>
                    <a:pt x="466" y="2687"/>
                  </a:cubicBezTo>
                  <a:cubicBezTo>
                    <a:pt x="466" y="2693"/>
                    <a:pt x="466" y="2700"/>
                    <a:pt x="466" y="2708"/>
                  </a:cubicBezTo>
                  <a:cubicBezTo>
                    <a:pt x="466" y="2717"/>
                    <a:pt x="466" y="2725"/>
                    <a:pt x="466" y="2730"/>
                  </a:cubicBezTo>
                  <a:cubicBezTo>
                    <a:pt x="465" y="2736"/>
                    <a:pt x="464" y="2741"/>
                    <a:pt x="463" y="2744"/>
                  </a:cubicBezTo>
                  <a:cubicBezTo>
                    <a:pt x="462" y="2747"/>
                    <a:pt x="460" y="2750"/>
                    <a:pt x="458" y="2751"/>
                  </a:cubicBezTo>
                  <a:cubicBezTo>
                    <a:pt x="457" y="2753"/>
                    <a:pt x="455" y="2753"/>
                    <a:pt x="452" y="2753"/>
                  </a:cubicBezTo>
                  <a:lnTo>
                    <a:pt x="270" y="2753"/>
                  </a:lnTo>
                  <a:cubicBezTo>
                    <a:pt x="255" y="2753"/>
                    <a:pt x="243" y="2755"/>
                    <a:pt x="234" y="2757"/>
                  </a:cubicBezTo>
                  <a:cubicBezTo>
                    <a:pt x="225" y="2759"/>
                    <a:pt x="217" y="2762"/>
                    <a:pt x="211" y="2767"/>
                  </a:cubicBezTo>
                  <a:cubicBezTo>
                    <a:pt x="205" y="2771"/>
                    <a:pt x="200" y="2777"/>
                    <a:pt x="196" y="2783"/>
                  </a:cubicBezTo>
                  <a:cubicBezTo>
                    <a:pt x="193" y="2790"/>
                    <a:pt x="191" y="2798"/>
                    <a:pt x="191" y="2807"/>
                  </a:cubicBezTo>
                  <a:cubicBezTo>
                    <a:pt x="191" y="2819"/>
                    <a:pt x="195" y="2830"/>
                    <a:pt x="204" y="2842"/>
                  </a:cubicBezTo>
                  <a:cubicBezTo>
                    <a:pt x="212" y="2853"/>
                    <a:pt x="224" y="2866"/>
                    <a:pt x="240" y="2878"/>
                  </a:cubicBezTo>
                  <a:lnTo>
                    <a:pt x="452" y="2878"/>
                  </a:lnTo>
                  <a:cubicBezTo>
                    <a:pt x="455" y="2878"/>
                    <a:pt x="457" y="2879"/>
                    <a:pt x="458" y="2880"/>
                  </a:cubicBezTo>
                  <a:cubicBezTo>
                    <a:pt x="460" y="2882"/>
                    <a:pt x="462" y="2884"/>
                    <a:pt x="463" y="2888"/>
                  </a:cubicBezTo>
                  <a:cubicBezTo>
                    <a:pt x="464" y="2891"/>
                    <a:pt x="465" y="2896"/>
                    <a:pt x="466" y="2901"/>
                  </a:cubicBezTo>
                  <a:cubicBezTo>
                    <a:pt x="466" y="2907"/>
                    <a:pt x="466" y="2914"/>
                    <a:pt x="466" y="2923"/>
                  </a:cubicBezTo>
                  <a:cubicBezTo>
                    <a:pt x="466" y="2932"/>
                    <a:pt x="466" y="2939"/>
                    <a:pt x="466" y="2945"/>
                  </a:cubicBezTo>
                  <a:cubicBezTo>
                    <a:pt x="465" y="2951"/>
                    <a:pt x="464" y="2955"/>
                    <a:pt x="463" y="2959"/>
                  </a:cubicBezTo>
                  <a:cubicBezTo>
                    <a:pt x="462" y="2962"/>
                    <a:pt x="460" y="2965"/>
                    <a:pt x="458" y="2966"/>
                  </a:cubicBezTo>
                  <a:cubicBezTo>
                    <a:pt x="457" y="2968"/>
                    <a:pt x="455" y="2968"/>
                    <a:pt x="452" y="2968"/>
                  </a:cubicBezTo>
                  <a:lnTo>
                    <a:pt x="133" y="2968"/>
                  </a:lnTo>
                  <a:cubicBezTo>
                    <a:pt x="131" y="2968"/>
                    <a:pt x="129" y="2968"/>
                    <a:pt x="127" y="2966"/>
                  </a:cubicBezTo>
                  <a:cubicBezTo>
                    <a:pt x="125" y="2965"/>
                    <a:pt x="124" y="2963"/>
                    <a:pt x="123" y="2960"/>
                  </a:cubicBezTo>
                  <a:cubicBezTo>
                    <a:pt x="121" y="2957"/>
                    <a:pt x="121" y="2953"/>
                    <a:pt x="120" y="2948"/>
                  </a:cubicBezTo>
                  <a:cubicBezTo>
                    <a:pt x="119" y="2943"/>
                    <a:pt x="119" y="2937"/>
                    <a:pt x="119" y="2930"/>
                  </a:cubicBezTo>
                  <a:cubicBezTo>
                    <a:pt x="119" y="2922"/>
                    <a:pt x="119" y="2916"/>
                    <a:pt x="120" y="2911"/>
                  </a:cubicBezTo>
                  <a:cubicBezTo>
                    <a:pt x="121" y="2906"/>
                    <a:pt x="121" y="2902"/>
                    <a:pt x="123" y="2899"/>
                  </a:cubicBezTo>
                  <a:cubicBezTo>
                    <a:pt x="124" y="2896"/>
                    <a:pt x="125" y="2894"/>
                    <a:pt x="127" y="2893"/>
                  </a:cubicBezTo>
                  <a:cubicBezTo>
                    <a:pt x="129" y="2892"/>
                    <a:pt x="131" y="2891"/>
                    <a:pt x="133" y="2891"/>
                  </a:cubicBezTo>
                  <a:lnTo>
                    <a:pt x="170" y="2891"/>
                  </a:lnTo>
                  <a:cubicBezTo>
                    <a:pt x="151" y="2874"/>
                    <a:pt x="137" y="2856"/>
                    <a:pt x="127" y="2838"/>
                  </a:cubicBezTo>
                  <a:cubicBezTo>
                    <a:pt x="118" y="2819"/>
                    <a:pt x="113" y="2800"/>
                    <a:pt x="113" y="2781"/>
                  </a:cubicBezTo>
                  <a:close/>
                  <a:moveTo>
                    <a:pt x="113" y="3201"/>
                  </a:moveTo>
                  <a:cubicBezTo>
                    <a:pt x="113" y="3176"/>
                    <a:pt x="115" y="3155"/>
                    <a:pt x="120" y="3137"/>
                  </a:cubicBezTo>
                  <a:cubicBezTo>
                    <a:pt x="125" y="3120"/>
                    <a:pt x="133" y="3105"/>
                    <a:pt x="143" y="3094"/>
                  </a:cubicBezTo>
                  <a:cubicBezTo>
                    <a:pt x="153" y="3082"/>
                    <a:pt x="166" y="3074"/>
                    <a:pt x="182" y="3068"/>
                  </a:cubicBezTo>
                  <a:cubicBezTo>
                    <a:pt x="198" y="3063"/>
                    <a:pt x="217" y="3061"/>
                    <a:pt x="239" y="3061"/>
                  </a:cubicBezTo>
                  <a:lnTo>
                    <a:pt x="453" y="3061"/>
                  </a:lnTo>
                  <a:cubicBezTo>
                    <a:pt x="457" y="3061"/>
                    <a:pt x="459" y="3062"/>
                    <a:pt x="461" y="3064"/>
                  </a:cubicBezTo>
                  <a:cubicBezTo>
                    <a:pt x="463" y="3067"/>
                    <a:pt x="464" y="3070"/>
                    <a:pt x="465" y="3075"/>
                  </a:cubicBezTo>
                  <a:cubicBezTo>
                    <a:pt x="466" y="3081"/>
                    <a:pt x="466" y="3088"/>
                    <a:pt x="466" y="3098"/>
                  </a:cubicBezTo>
                  <a:cubicBezTo>
                    <a:pt x="466" y="3109"/>
                    <a:pt x="466" y="3117"/>
                    <a:pt x="465" y="3122"/>
                  </a:cubicBezTo>
                  <a:cubicBezTo>
                    <a:pt x="464" y="3126"/>
                    <a:pt x="463" y="3130"/>
                    <a:pt x="461" y="3132"/>
                  </a:cubicBezTo>
                  <a:cubicBezTo>
                    <a:pt x="459" y="3134"/>
                    <a:pt x="457" y="3135"/>
                    <a:pt x="453" y="3135"/>
                  </a:cubicBezTo>
                  <a:lnTo>
                    <a:pt x="428" y="3135"/>
                  </a:lnTo>
                  <a:cubicBezTo>
                    <a:pt x="442" y="3148"/>
                    <a:pt x="453" y="3163"/>
                    <a:pt x="461" y="3180"/>
                  </a:cubicBezTo>
                  <a:cubicBezTo>
                    <a:pt x="469" y="3197"/>
                    <a:pt x="473" y="3215"/>
                    <a:pt x="473" y="3236"/>
                  </a:cubicBezTo>
                  <a:cubicBezTo>
                    <a:pt x="473" y="3253"/>
                    <a:pt x="470" y="3268"/>
                    <a:pt x="466" y="3282"/>
                  </a:cubicBezTo>
                  <a:cubicBezTo>
                    <a:pt x="462" y="3297"/>
                    <a:pt x="455" y="3309"/>
                    <a:pt x="446" y="3319"/>
                  </a:cubicBezTo>
                  <a:cubicBezTo>
                    <a:pt x="438" y="3330"/>
                    <a:pt x="427" y="3338"/>
                    <a:pt x="414" y="3343"/>
                  </a:cubicBezTo>
                  <a:cubicBezTo>
                    <a:pt x="401" y="3349"/>
                    <a:pt x="386" y="3352"/>
                    <a:pt x="369" y="3352"/>
                  </a:cubicBezTo>
                  <a:cubicBezTo>
                    <a:pt x="350" y="3352"/>
                    <a:pt x="334" y="3348"/>
                    <a:pt x="320" y="3341"/>
                  </a:cubicBezTo>
                  <a:cubicBezTo>
                    <a:pt x="307" y="3334"/>
                    <a:pt x="295" y="3323"/>
                    <a:pt x="286" y="3308"/>
                  </a:cubicBezTo>
                  <a:cubicBezTo>
                    <a:pt x="278" y="3294"/>
                    <a:pt x="271" y="3276"/>
                    <a:pt x="267" y="3255"/>
                  </a:cubicBezTo>
                  <a:cubicBezTo>
                    <a:pt x="262" y="3233"/>
                    <a:pt x="260" y="3208"/>
                    <a:pt x="260" y="3180"/>
                  </a:cubicBezTo>
                  <a:lnTo>
                    <a:pt x="260" y="3149"/>
                  </a:lnTo>
                  <a:lnTo>
                    <a:pt x="241" y="3149"/>
                  </a:lnTo>
                  <a:cubicBezTo>
                    <a:pt x="231" y="3149"/>
                    <a:pt x="222" y="3150"/>
                    <a:pt x="215" y="3152"/>
                  </a:cubicBezTo>
                  <a:cubicBezTo>
                    <a:pt x="207" y="3154"/>
                    <a:pt x="201" y="3157"/>
                    <a:pt x="196" y="3162"/>
                  </a:cubicBezTo>
                  <a:cubicBezTo>
                    <a:pt x="191" y="3167"/>
                    <a:pt x="187" y="3173"/>
                    <a:pt x="185" y="3181"/>
                  </a:cubicBezTo>
                  <a:cubicBezTo>
                    <a:pt x="182" y="3188"/>
                    <a:pt x="181" y="3198"/>
                    <a:pt x="181" y="3209"/>
                  </a:cubicBezTo>
                  <a:cubicBezTo>
                    <a:pt x="181" y="3224"/>
                    <a:pt x="183" y="3238"/>
                    <a:pt x="186" y="3250"/>
                  </a:cubicBezTo>
                  <a:cubicBezTo>
                    <a:pt x="190" y="3261"/>
                    <a:pt x="193" y="3272"/>
                    <a:pt x="197" y="3281"/>
                  </a:cubicBezTo>
                  <a:cubicBezTo>
                    <a:pt x="201" y="3290"/>
                    <a:pt x="205" y="3297"/>
                    <a:pt x="208" y="3303"/>
                  </a:cubicBezTo>
                  <a:cubicBezTo>
                    <a:pt x="212" y="3310"/>
                    <a:pt x="213" y="3315"/>
                    <a:pt x="213" y="3318"/>
                  </a:cubicBezTo>
                  <a:cubicBezTo>
                    <a:pt x="213" y="3321"/>
                    <a:pt x="213" y="3323"/>
                    <a:pt x="211" y="3325"/>
                  </a:cubicBezTo>
                  <a:cubicBezTo>
                    <a:pt x="209" y="3327"/>
                    <a:pt x="207" y="3329"/>
                    <a:pt x="204" y="3330"/>
                  </a:cubicBezTo>
                  <a:cubicBezTo>
                    <a:pt x="201" y="3332"/>
                    <a:pt x="197" y="3333"/>
                    <a:pt x="192" y="3333"/>
                  </a:cubicBezTo>
                  <a:cubicBezTo>
                    <a:pt x="188" y="3334"/>
                    <a:pt x="183" y="3334"/>
                    <a:pt x="177" y="3334"/>
                  </a:cubicBezTo>
                  <a:cubicBezTo>
                    <a:pt x="170" y="3334"/>
                    <a:pt x="164" y="3334"/>
                    <a:pt x="160" y="3333"/>
                  </a:cubicBezTo>
                  <a:cubicBezTo>
                    <a:pt x="155" y="3331"/>
                    <a:pt x="152" y="3329"/>
                    <a:pt x="148" y="3326"/>
                  </a:cubicBezTo>
                  <a:cubicBezTo>
                    <a:pt x="145" y="3322"/>
                    <a:pt x="141" y="3317"/>
                    <a:pt x="137" y="3308"/>
                  </a:cubicBezTo>
                  <a:cubicBezTo>
                    <a:pt x="133" y="3300"/>
                    <a:pt x="129" y="3290"/>
                    <a:pt x="125" y="3279"/>
                  </a:cubicBezTo>
                  <a:cubicBezTo>
                    <a:pt x="122" y="3268"/>
                    <a:pt x="119" y="3256"/>
                    <a:pt x="116" y="3242"/>
                  </a:cubicBezTo>
                  <a:cubicBezTo>
                    <a:pt x="114" y="3229"/>
                    <a:pt x="113" y="3216"/>
                    <a:pt x="113" y="3201"/>
                  </a:cubicBezTo>
                  <a:close/>
                  <a:moveTo>
                    <a:pt x="113" y="3431"/>
                  </a:moveTo>
                  <a:cubicBezTo>
                    <a:pt x="113" y="3428"/>
                    <a:pt x="113" y="3424"/>
                    <a:pt x="113" y="3421"/>
                  </a:cubicBezTo>
                  <a:cubicBezTo>
                    <a:pt x="114" y="3417"/>
                    <a:pt x="114" y="3413"/>
                    <a:pt x="115" y="3410"/>
                  </a:cubicBezTo>
                  <a:cubicBezTo>
                    <a:pt x="116" y="3406"/>
                    <a:pt x="117" y="3402"/>
                    <a:pt x="118" y="3400"/>
                  </a:cubicBezTo>
                  <a:cubicBezTo>
                    <a:pt x="119" y="3397"/>
                    <a:pt x="120" y="3395"/>
                    <a:pt x="122" y="3393"/>
                  </a:cubicBezTo>
                  <a:cubicBezTo>
                    <a:pt x="123" y="3392"/>
                    <a:pt x="124" y="3391"/>
                    <a:pt x="125" y="3391"/>
                  </a:cubicBezTo>
                  <a:cubicBezTo>
                    <a:pt x="127" y="3390"/>
                    <a:pt x="129" y="3389"/>
                    <a:pt x="131" y="3389"/>
                  </a:cubicBezTo>
                  <a:cubicBezTo>
                    <a:pt x="134" y="3388"/>
                    <a:pt x="138" y="3388"/>
                    <a:pt x="143" y="3388"/>
                  </a:cubicBezTo>
                  <a:cubicBezTo>
                    <a:pt x="148" y="3388"/>
                    <a:pt x="154" y="3387"/>
                    <a:pt x="163" y="3387"/>
                  </a:cubicBezTo>
                  <a:cubicBezTo>
                    <a:pt x="172" y="3387"/>
                    <a:pt x="179" y="3388"/>
                    <a:pt x="184" y="3388"/>
                  </a:cubicBezTo>
                  <a:cubicBezTo>
                    <a:pt x="190" y="3389"/>
                    <a:pt x="194" y="3389"/>
                    <a:pt x="197" y="3390"/>
                  </a:cubicBezTo>
                  <a:cubicBezTo>
                    <a:pt x="200" y="3391"/>
                    <a:pt x="202" y="3393"/>
                    <a:pt x="203" y="3394"/>
                  </a:cubicBezTo>
                  <a:cubicBezTo>
                    <a:pt x="205" y="3396"/>
                    <a:pt x="205" y="3398"/>
                    <a:pt x="205" y="3400"/>
                  </a:cubicBezTo>
                  <a:cubicBezTo>
                    <a:pt x="205" y="3402"/>
                    <a:pt x="205" y="3404"/>
                    <a:pt x="204" y="3406"/>
                  </a:cubicBezTo>
                  <a:cubicBezTo>
                    <a:pt x="203" y="3409"/>
                    <a:pt x="202" y="3411"/>
                    <a:pt x="201" y="3414"/>
                  </a:cubicBezTo>
                  <a:cubicBezTo>
                    <a:pt x="200" y="3417"/>
                    <a:pt x="199" y="3421"/>
                    <a:pt x="199" y="3424"/>
                  </a:cubicBezTo>
                  <a:cubicBezTo>
                    <a:pt x="198" y="3428"/>
                    <a:pt x="197" y="3432"/>
                    <a:pt x="197" y="3436"/>
                  </a:cubicBezTo>
                  <a:cubicBezTo>
                    <a:pt x="197" y="3441"/>
                    <a:pt x="198" y="3446"/>
                    <a:pt x="200" y="3451"/>
                  </a:cubicBezTo>
                  <a:cubicBezTo>
                    <a:pt x="202" y="3456"/>
                    <a:pt x="206" y="3461"/>
                    <a:pt x="210" y="3467"/>
                  </a:cubicBezTo>
                  <a:cubicBezTo>
                    <a:pt x="214" y="3472"/>
                    <a:pt x="220" y="3478"/>
                    <a:pt x="227" y="3483"/>
                  </a:cubicBezTo>
                  <a:cubicBezTo>
                    <a:pt x="234" y="3489"/>
                    <a:pt x="243" y="3496"/>
                    <a:pt x="253" y="3502"/>
                  </a:cubicBezTo>
                  <a:lnTo>
                    <a:pt x="452" y="3502"/>
                  </a:lnTo>
                  <a:cubicBezTo>
                    <a:pt x="455" y="3502"/>
                    <a:pt x="457" y="3503"/>
                    <a:pt x="458" y="3504"/>
                  </a:cubicBezTo>
                  <a:cubicBezTo>
                    <a:pt x="460" y="3506"/>
                    <a:pt x="462" y="3508"/>
                    <a:pt x="463" y="3512"/>
                  </a:cubicBezTo>
                  <a:cubicBezTo>
                    <a:pt x="464" y="3515"/>
                    <a:pt x="465" y="3520"/>
                    <a:pt x="466" y="3525"/>
                  </a:cubicBezTo>
                  <a:cubicBezTo>
                    <a:pt x="466" y="3531"/>
                    <a:pt x="466" y="3538"/>
                    <a:pt x="466" y="3547"/>
                  </a:cubicBezTo>
                  <a:cubicBezTo>
                    <a:pt x="466" y="3556"/>
                    <a:pt x="466" y="3563"/>
                    <a:pt x="466" y="3569"/>
                  </a:cubicBezTo>
                  <a:cubicBezTo>
                    <a:pt x="465" y="3575"/>
                    <a:pt x="464" y="3579"/>
                    <a:pt x="463" y="3583"/>
                  </a:cubicBezTo>
                  <a:cubicBezTo>
                    <a:pt x="462" y="3586"/>
                    <a:pt x="460" y="3589"/>
                    <a:pt x="458" y="3590"/>
                  </a:cubicBezTo>
                  <a:cubicBezTo>
                    <a:pt x="457" y="3592"/>
                    <a:pt x="455" y="3592"/>
                    <a:pt x="452" y="3592"/>
                  </a:cubicBezTo>
                  <a:lnTo>
                    <a:pt x="133" y="3592"/>
                  </a:lnTo>
                  <a:cubicBezTo>
                    <a:pt x="131" y="3592"/>
                    <a:pt x="129" y="3592"/>
                    <a:pt x="127" y="3590"/>
                  </a:cubicBezTo>
                  <a:cubicBezTo>
                    <a:pt x="125" y="3589"/>
                    <a:pt x="124" y="3587"/>
                    <a:pt x="123" y="3584"/>
                  </a:cubicBezTo>
                  <a:cubicBezTo>
                    <a:pt x="121" y="3581"/>
                    <a:pt x="121" y="3577"/>
                    <a:pt x="120" y="3572"/>
                  </a:cubicBezTo>
                  <a:cubicBezTo>
                    <a:pt x="119" y="3567"/>
                    <a:pt x="119" y="3561"/>
                    <a:pt x="119" y="3554"/>
                  </a:cubicBezTo>
                  <a:cubicBezTo>
                    <a:pt x="119" y="3546"/>
                    <a:pt x="119" y="3540"/>
                    <a:pt x="120" y="3535"/>
                  </a:cubicBezTo>
                  <a:cubicBezTo>
                    <a:pt x="121" y="3530"/>
                    <a:pt x="121" y="3526"/>
                    <a:pt x="123" y="3523"/>
                  </a:cubicBezTo>
                  <a:cubicBezTo>
                    <a:pt x="124" y="3520"/>
                    <a:pt x="125" y="3518"/>
                    <a:pt x="127" y="3517"/>
                  </a:cubicBezTo>
                  <a:cubicBezTo>
                    <a:pt x="129" y="3516"/>
                    <a:pt x="131" y="3515"/>
                    <a:pt x="133" y="3515"/>
                  </a:cubicBezTo>
                  <a:lnTo>
                    <a:pt x="173" y="3515"/>
                  </a:lnTo>
                  <a:cubicBezTo>
                    <a:pt x="161" y="3507"/>
                    <a:pt x="151" y="3499"/>
                    <a:pt x="144" y="3492"/>
                  </a:cubicBezTo>
                  <a:cubicBezTo>
                    <a:pt x="136" y="3484"/>
                    <a:pt x="130" y="3477"/>
                    <a:pt x="125" y="3471"/>
                  </a:cubicBezTo>
                  <a:cubicBezTo>
                    <a:pt x="121" y="3464"/>
                    <a:pt x="117" y="3457"/>
                    <a:pt x="116" y="3451"/>
                  </a:cubicBezTo>
                  <a:cubicBezTo>
                    <a:pt x="114" y="3444"/>
                    <a:pt x="113" y="3437"/>
                    <a:pt x="113" y="3431"/>
                  </a:cubicBezTo>
                  <a:close/>
                  <a:moveTo>
                    <a:pt x="35" y="128"/>
                  </a:moveTo>
                  <a:cubicBezTo>
                    <a:pt x="35" y="119"/>
                    <a:pt x="35" y="112"/>
                    <a:pt x="36" y="106"/>
                  </a:cubicBezTo>
                  <a:cubicBezTo>
                    <a:pt x="37" y="100"/>
                    <a:pt x="37" y="96"/>
                    <a:pt x="39" y="92"/>
                  </a:cubicBezTo>
                  <a:cubicBezTo>
                    <a:pt x="40" y="89"/>
                    <a:pt x="42" y="87"/>
                    <a:pt x="44" y="85"/>
                  </a:cubicBezTo>
                  <a:cubicBezTo>
                    <a:pt x="46" y="84"/>
                    <a:pt x="48" y="83"/>
                    <a:pt x="50" y="83"/>
                  </a:cubicBezTo>
                  <a:lnTo>
                    <a:pt x="121" y="83"/>
                  </a:lnTo>
                  <a:lnTo>
                    <a:pt x="121" y="14"/>
                  </a:lnTo>
                  <a:cubicBezTo>
                    <a:pt x="121" y="11"/>
                    <a:pt x="122" y="9"/>
                    <a:pt x="123" y="8"/>
                  </a:cubicBezTo>
                  <a:cubicBezTo>
                    <a:pt x="124" y="6"/>
                    <a:pt x="126" y="4"/>
                    <a:pt x="129" y="3"/>
                  </a:cubicBezTo>
                  <a:cubicBezTo>
                    <a:pt x="132" y="2"/>
                    <a:pt x="135" y="1"/>
                    <a:pt x="140" y="0"/>
                  </a:cubicBezTo>
                  <a:cubicBezTo>
                    <a:pt x="145" y="0"/>
                    <a:pt x="151" y="0"/>
                    <a:pt x="158" y="0"/>
                  </a:cubicBezTo>
                  <a:cubicBezTo>
                    <a:pt x="171" y="0"/>
                    <a:pt x="180" y="1"/>
                    <a:pt x="186" y="3"/>
                  </a:cubicBezTo>
                  <a:cubicBezTo>
                    <a:pt x="191" y="6"/>
                    <a:pt x="194" y="9"/>
                    <a:pt x="194" y="13"/>
                  </a:cubicBezTo>
                  <a:lnTo>
                    <a:pt x="194" y="83"/>
                  </a:lnTo>
                  <a:lnTo>
                    <a:pt x="344" y="83"/>
                  </a:lnTo>
                  <a:cubicBezTo>
                    <a:pt x="361" y="83"/>
                    <a:pt x="374" y="80"/>
                    <a:pt x="383" y="75"/>
                  </a:cubicBezTo>
                  <a:cubicBezTo>
                    <a:pt x="392" y="69"/>
                    <a:pt x="396" y="60"/>
                    <a:pt x="396" y="46"/>
                  </a:cubicBezTo>
                  <a:cubicBezTo>
                    <a:pt x="396" y="41"/>
                    <a:pt x="396" y="37"/>
                    <a:pt x="395" y="33"/>
                  </a:cubicBezTo>
                  <a:cubicBezTo>
                    <a:pt x="394" y="29"/>
                    <a:pt x="393" y="26"/>
                    <a:pt x="392" y="23"/>
                  </a:cubicBezTo>
                  <a:cubicBezTo>
                    <a:pt x="391" y="20"/>
                    <a:pt x="390" y="17"/>
                    <a:pt x="389" y="15"/>
                  </a:cubicBezTo>
                  <a:cubicBezTo>
                    <a:pt x="388" y="13"/>
                    <a:pt x="388" y="11"/>
                    <a:pt x="388" y="10"/>
                  </a:cubicBezTo>
                  <a:cubicBezTo>
                    <a:pt x="388" y="8"/>
                    <a:pt x="388" y="7"/>
                    <a:pt x="389" y="5"/>
                  </a:cubicBezTo>
                  <a:cubicBezTo>
                    <a:pt x="390" y="4"/>
                    <a:pt x="392" y="3"/>
                    <a:pt x="394" y="2"/>
                  </a:cubicBezTo>
                  <a:cubicBezTo>
                    <a:pt x="397" y="2"/>
                    <a:pt x="400" y="1"/>
                    <a:pt x="404" y="0"/>
                  </a:cubicBezTo>
                  <a:cubicBezTo>
                    <a:pt x="409" y="0"/>
                    <a:pt x="414" y="0"/>
                    <a:pt x="421" y="0"/>
                  </a:cubicBezTo>
                  <a:cubicBezTo>
                    <a:pt x="431" y="0"/>
                    <a:pt x="439" y="0"/>
                    <a:pt x="445" y="2"/>
                  </a:cubicBezTo>
                  <a:cubicBezTo>
                    <a:pt x="450" y="3"/>
                    <a:pt x="454" y="5"/>
                    <a:pt x="457" y="7"/>
                  </a:cubicBezTo>
                  <a:cubicBezTo>
                    <a:pt x="459" y="9"/>
                    <a:pt x="461" y="12"/>
                    <a:pt x="463" y="16"/>
                  </a:cubicBezTo>
                  <a:cubicBezTo>
                    <a:pt x="464" y="20"/>
                    <a:pt x="466" y="25"/>
                    <a:pt x="467" y="31"/>
                  </a:cubicBezTo>
                  <a:cubicBezTo>
                    <a:pt x="469" y="36"/>
                    <a:pt x="470" y="42"/>
                    <a:pt x="470" y="49"/>
                  </a:cubicBezTo>
                  <a:cubicBezTo>
                    <a:pt x="471" y="56"/>
                    <a:pt x="471" y="62"/>
                    <a:pt x="471" y="69"/>
                  </a:cubicBezTo>
                  <a:cubicBezTo>
                    <a:pt x="471" y="87"/>
                    <a:pt x="469" y="102"/>
                    <a:pt x="465" y="115"/>
                  </a:cubicBezTo>
                  <a:cubicBezTo>
                    <a:pt x="460" y="128"/>
                    <a:pt x="453" y="139"/>
                    <a:pt x="444" y="148"/>
                  </a:cubicBezTo>
                  <a:cubicBezTo>
                    <a:pt x="434" y="156"/>
                    <a:pt x="422" y="163"/>
                    <a:pt x="408" y="167"/>
                  </a:cubicBezTo>
                  <a:cubicBezTo>
                    <a:pt x="394" y="171"/>
                    <a:pt x="377" y="173"/>
                    <a:pt x="357" y="173"/>
                  </a:cubicBezTo>
                  <a:lnTo>
                    <a:pt x="194" y="173"/>
                  </a:lnTo>
                  <a:lnTo>
                    <a:pt x="194" y="211"/>
                  </a:lnTo>
                  <a:cubicBezTo>
                    <a:pt x="194" y="216"/>
                    <a:pt x="191" y="219"/>
                    <a:pt x="186" y="222"/>
                  </a:cubicBezTo>
                  <a:cubicBezTo>
                    <a:pt x="180" y="224"/>
                    <a:pt x="171" y="225"/>
                    <a:pt x="158" y="225"/>
                  </a:cubicBezTo>
                  <a:cubicBezTo>
                    <a:pt x="151" y="225"/>
                    <a:pt x="145" y="225"/>
                    <a:pt x="140" y="224"/>
                  </a:cubicBezTo>
                  <a:cubicBezTo>
                    <a:pt x="135" y="224"/>
                    <a:pt x="132" y="223"/>
                    <a:pt x="129" y="222"/>
                  </a:cubicBezTo>
                  <a:cubicBezTo>
                    <a:pt x="126" y="220"/>
                    <a:pt x="124" y="219"/>
                    <a:pt x="123" y="217"/>
                  </a:cubicBezTo>
                  <a:cubicBezTo>
                    <a:pt x="122" y="215"/>
                    <a:pt x="121" y="213"/>
                    <a:pt x="121" y="211"/>
                  </a:cubicBezTo>
                  <a:lnTo>
                    <a:pt x="121" y="173"/>
                  </a:lnTo>
                  <a:lnTo>
                    <a:pt x="50" y="173"/>
                  </a:lnTo>
                  <a:cubicBezTo>
                    <a:pt x="48" y="173"/>
                    <a:pt x="46" y="172"/>
                    <a:pt x="44" y="171"/>
                  </a:cubicBezTo>
                  <a:cubicBezTo>
                    <a:pt x="42" y="170"/>
                    <a:pt x="40" y="167"/>
                    <a:pt x="39" y="164"/>
                  </a:cubicBezTo>
                  <a:cubicBezTo>
                    <a:pt x="37" y="160"/>
                    <a:pt x="37" y="156"/>
                    <a:pt x="36" y="150"/>
                  </a:cubicBezTo>
                  <a:cubicBezTo>
                    <a:pt x="35" y="144"/>
                    <a:pt x="35" y="137"/>
                    <a:pt x="35" y="128"/>
                  </a:cubicBezTo>
                  <a:close/>
                  <a:moveTo>
                    <a:pt x="35" y="2516"/>
                  </a:moveTo>
                  <a:cubicBezTo>
                    <a:pt x="35" y="2507"/>
                    <a:pt x="35" y="2500"/>
                    <a:pt x="36" y="2494"/>
                  </a:cubicBezTo>
                  <a:cubicBezTo>
                    <a:pt x="37" y="2488"/>
                    <a:pt x="37" y="2484"/>
                    <a:pt x="39" y="2480"/>
                  </a:cubicBezTo>
                  <a:cubicBezTo>
                    <a:pt x="40" y="2477"/>
                    <a:pt x="42" y="2475"/>
                    <a:pt x="44" y="2473"/>
                  </a:cubicBezTo>
                  <a:cubicBezTo>
                    <a:pt x="46" y="2472"/>
                    <a:pt x="48" y="2471"/>
                    <a:pt x="50" y="2471"/>
                  </a:cubicBezTo>
                  <a:lnTo>
                    <a:pt x="121" y="2471"/>
                  </a:lnTo>
                  <a:lnTo>
                    <a:pt x="121" y="2402"/>
                  </a:lnTo>
                  <a:cubicBezTo>
                    <a:pt x="121" y="2399"/>
                    <a:pt x="122" y="2397"/>
                    <a:pt x="123" y="2396"/>
                  </a:cubicBezTo>
                  <a:cubicBezTo>
                    <a:pt x="124" y="2394"/>
                    <a:pt x="126" y="2392"/>
                    <a:pt x="129" y="2391"/>
                  </a:cubicBezTo>
                  <a:cubicBezTo>
                    <a:pt x="132" y="2390"/>
                    <a:pt x="135" y="2389"/>
                    <a:pt x="140" y="2388"/>
                  </a:cubicBezTo>
                  <a:cubicBezTo>
                    <a:pt x="145" y="2388"/>
                    <a:pt x="151" y="2388"/>
                    <a:pt x="158" y="2388"/>
                  </a:cubicBezTo>
                  <a:cubicBezTo>
                    <a:pt x="171" y="2388"/>
                    <a:pt x="180" y="2389"/>
                    <a:pt x="186" y="2391"/>
                  </a:cubicBezTo>
                  <a:cubicBezTo>
                    <a:pt x="191" y="2394"/>
                    <a:pt x="194" y="2397"/>
                    <a:pt x="194" y="2401"/>
                  </a:cubicBezTo>
                  <a:lnTo>
                    <a:pt x="194" y="2471"/>
                  </a:lnTo>
                  <a:lnTo>
                    <a:pt x="344" y="2471"/>
                  </a:lnTo>
                  <a:cubicBezTo>
                    <a:pt x="361" y="2471"/>
                    <a:pt x="374" y="2468"/>
                    <a:pt x="383" y="2463"/>
                  </a:cubicBezTo>
                  <a:cubicBezTo>
                    <a:pt x="392" y="2457"/>
                    <a:pt x="396" y="2448"/>
                    <a:pt x="396" y="2434"/>
                  </a:cubicBezTo>
                  <a:cubicBezTo>
                    <a:pt x="396" y="2429"/>
                    <a:pt x="396" y="2425"/>
                    <a:pt x="395" y="2421"/>
                  </a:cubicBezTo>
                  <a:cubicBezTo>
                    <a:pt x="394" y="2417"/>
                    <a:pt x="393" y="2414"/>
                    <a:pt x="392" y="2411"/>
                  </a:cubicBezTo>
                  <a:cubicBezTo>
                    <a:pt x="391" y="2408"/>
                    <a:pt x="390" y="2405"/>
                    <a:pt x="389" y="2403"/>
                  </a:cubicBezTo>
                  <a:cubicBezTo>
                    <a:pt x="388" y="2401"/>
                    <a:pt x="388" y="2399"/>
                    <a:pt x="388" y="2398"/>
                  </a:cubicBezTo>
                  <a:cubicBezTo>
                    <a:pt x="388" y="2396"/>
                    <a:pt x="388" y="2395"/>
                    <a:pt x="389" y="2393"/>
                  </a:cubicBezTo>
                  <a:cubicBezTo>
                    <a:pt x="390" y="2392"/>
                    <a:pt x="392" y="2391"/>
                    <a:pt x="394" y="2390"/>
                  </a:cubicBezTo>
                  <a:cubicBezTo>
                    <a:pt x="397" y="2390"/>
                    <a:pt x="400" y="2389"/>
                    <a:pt x="404" y="2388"/>
                  </a:cubicBezTo>
                  <a:cubicBezTo>
                    <a:pt x="409" y="2388"/>
                    <a:pt x="414" y="2388"/>
                    <a:pt x="421" y="2388"/>
                  </a:cubicBezTo>
                  <a:cubicBezTo>
                    <a:pt x="431" y="2388"/>
                    <a:pt x="439" y="2388"/>
                    <a:pt x="445" y="2390"/>
                  </a:cubicBezTo>
                  <a:cubicBezTo>
                    <a:pt x="450" y="2391"/>
                    <a:pt x="454" y="2393"/>
                    <a:pt x="457" y="2395"/>
                  </a:cubicBezTo>
                  <a:cubicBezTo>
                    <a:pt x="459" y="2397"/>
                    <a:pt x="461" y="2400"/>
                    <a:pt x="463" y="2404"/>
                  </a:cubicBezTo>
                  <a:cubicBezTo>
                    <a:pt x="464" y="2408"/>
                    <a:pt x="466" y="2413"/>
                    <a:pt x="467" y="2419"/>
                  </a:cubicBezTo>
                  <a:cubicBezTo>
                    <a:pt x="469" y="2424"/>
                    <a:pt x="470" y="2430"/>
                    <a:pt x="470" y="2437"/>
                  </a:cubicBezTo>
                  <a:cubicBezTo>
                    <a:pt x="471" y="2444"/>
                    <a:pt x="471" y="2450"/>
                    <a:pt x="471" y="2457"/>
                  </a:cubicBezTo>
                  <a:cubicBezTo>
                    <a:pt x="471" y="2475"/>
                    <a:pt x="469" y="2490"/>
                    <a:pt x="465" y="2503"/>
                  </a:cubicBezTo>
                  <a:cubicBezTo>
                    <a:pt x="460" y="2516"/>
                    <a:pt x="453" y="2527"/>
                    <a:pt x="444" y="2536"/>
                  </a:cubicBezTo>
                  <a:cubicBezTo>
                    <a:pt x="434" y="2544"/>
                    <a:pt x="422" y="2551"/>
                    <a:pt x="408" y="2555"/>
                  </a:cubicBezTo>
                  <a:cubicBezTo>
                    <a:pt x="394" y="2559"/>
                    <a:pt x="377" y="2561"/>
                    <a:pt x="357" y="2561"/>
                  </a:cubicBezTo>
                  <a:lnTo>
                    <a:pt x="194" y="2561"/>
                  </a:lnTo>
                  <a:lnTo>
                    <a:pt x="194" y="2599"/>
                  </a:lnTo>
                  <a:cubicBezTo>
                    <a:pt x="194" y="2604"/>
                    <a:pt x="191" y="2607"/>
                    <a:pt x="186" y="2610"/>
                  </a:cubicBezTo>
                  <a:cubicBezTo>
                    <a:pt x="180" y="2612"/>
                    <a:pt x="171" y="2613"/>
                    <a:pt x="158" y="2613"/>
                  </a:cubicBezTo>
                  <a:cubicBezTo>
                    <a:pt x="151" y="2613"/>
                    <a:pt x="145" y="2613"/>
                    <a:pt x="140" y="2612"/>
                  </a:cubicBezTo>
                  <a:cubicBezTo>
                    <a:pt x="135" y="2612"/>
                    <a:pt x="132" y="2611"/>
                    <a:pt x="129" y="2610"/>
                  </a:cubicBezTo>
                  <a:cubicBezTo>
                    <a:pt x="126" y="2608"/>
                    <a:pt x="124" y="2607"/>
                    <a:pt x="123" y="2605"/>
                  </a:cubicBezTo>
                  <a:cubicBezTo>
                    <a:pt x="122" y="2603"/>
                    <a:pt x="121" y="2601"/>
                    <a:pt x="121" y="2599"/>
                  </a:cubicBezTo>
                  <a:lnTo>
                    <a:pt x="121" y="2561"/>
                  </a:lnTo>
                  <a:lnTo>
                    <a:pt x="50" y="2561"/>
                  </a:lnTo>
                  <a:cubicBezTo>
                    <a:pt x="48" y="2561"/>
                    <a:pt x="46" y="2560"/>
                    <a:pt x="44" y="2559"/>
                  </a:cubicBezTo>
                  <a:cubicBezTo>
                    <a:pt x="42" y="2558"/>
                    <a:pt x="40" y="2555"/>
                    <a:pt x="39" y="2552"/>
                  </a:cubicBezTo>
                  <a:cubicBezTo>
                    <a:pt x="37" y="2548"/>
                    <a:pt x="37" y="2544"/>
                    <a:pt x="36" y="2538"/>
                  </a:cubicBezTo>
                  <a:cubicBezTo>
                    <a:pt x="35" y="2532"/>
                    <a:pt x="35" y="2525"/>
                    <a:pt x="35" y="2516"/>
                  </a:cubicBezTo>
                  <a:close/>
                  <a:moveTo>
                    <a:pt x="2" y="1523"/>
                  </a:moveTo>
                  <a:lnTo>
                    <a:pt x="2" y="1197"/>
                  </a:lnTo>
                  <a:cubicBezTo>
                    <a:pt x="2" y="1195"/>
                    <a:pt x="2" y="1193"/>
                    <a:pt x="4" y="1191"/>
                  </a:cubicBezTo>
                  <a:cubicBezTo>
                    <a:pt x="5" y="1189"/>
                    <a:pt x="7" y="1188"/>
                    <a:pt x="10" y="1187"/>
                  </a:cubicBezTo>
                  <a:cubicBezTo>
                    <a:pt x="13" y="1186"/>
                    <a:pt x="17" y="1185"/>
                    <a:pt x="22" y="1184"/>
                  </a:cubicBezTo>
                  <a:cubicBezTo>
                    <a:pt x="27" y="1183"/>
                    <a:pt x="33" y="1183"/>
                    <a:pt x="40" y="1183"/>
                  </a:cubicBezTo>
                  <a:cubicBezTo>
                    <a:pt x="47" y="1183"/>
                    <a:pt x="53" y="1183"/>
                    <a:pt x="58" y="1184"/>
                  </a:cubicBezTo>
                  <a:cubicBezTo>
                    <a:pt x="63" y="1185"/>
                    <a:pt x="67" y="1186"/>
                    <a:pt x="70" y="1187"/>
                  </a:cubicBezTo>
                  <a:cubicBezTo>
                    <a:pt x="73" y="1188"/>
                    <a:pt x="75" y="1189"/>
                    <a:pt x="76" y="1191"/>
                  </a:cubicBezTo>
                  <a:cubicBezTo>
                    <a:pt x="78" y="1193"/>
                    <a:pt x="79" y="1195"/>
                    <a:pt x="79" y="1197"/>
                  </a:cubicBezTo>
                  <a:lnTo>
                    <a:pt x="79" y="1313"/>
                  </a:lnTo>
                  <a:lnTo>
                    <a:pt x="451" y="1313"/>
                  </a:lnTo>
                  <a:cubicBezTo>
                    <a:pt x="454" y="1313"/>
                    <a:pt x="456" y="1314"/>
                    <a:pt x="458" y="1315"/>
                  </a:cubicBezTo>
                  <a:cubicBezTo>
                    <a:pt x="460" y="1317"/>
                    <a:pt x="461" y="1319"/>
                    <a:pt x="463" y="1323"/>
                  </a:cubicBezTo>
                  <a:cubicBezTo>
                    <a:pt x="464" y="1326"/>
                    <a:pt x="465" y="1331"/>
                    <a:pt x="465" y="1337"/>
                  </a:cubicBezTo>
                  <a:cubicBezTo>
                    <a:pt x="466" y="1343"/>
                    <a:pt x="466" y="1351"/>
                    <a:pt x="466" y="1360"/>
                  </a:cubicBezTo>
                  <a:cubicBezTo>
                    <a:pt x="466" y="1369"/>
                    <a:pt x="466" y="1377"/>
                    <a:pt x="465" y="1383"/>
                  </a:cubicBezTo>
                  <a:cubicBezTo>
                    <a:pt x="465" y="1389"/>
                    <a:pt x="464" y="1394"/>
                    <a:pt x="463" y="1397"/>
                  </a:cubicBezTo>
                  <a:cubicBezTo>
                    <a:pt x="461" y="1401"/>
                    <a:pt x="460" y="1403"/>
                    <a:pt x="458" y="1405"/>
                  </a:cubicBezTo>
                  <a:cubicBezTo>
                    <a:pt x="456" y="1406"/>
                    <a:pt x="454" y="1407"/>
                    <a:pt x="451" y="1407"/>
                  </a:cubicBezTo>
                  <a:lnTo>
                    <a:pt x="79" y="1407"/>
                  </a:lnTo>
                  <a:lnTo>
                    <a:pt x="79" y="1523"/>
                  </a:lnTo>
                  <a:cubicBezTo>
                    <a:pt x="79" y="1525"/>
                    <a:pt x="78" y="1527"/>
                    <a:pt x="76" y="1529"/>
                  </a:cubicBezTo>
                  <a:cubicBezTo>
                    <a:pt x="75" y="1531"/>
                    <a:pt x="73" y="1532"/>
                    <a:pt x="70" y="1533"/>
                  </a:cubicBezTo>
                  <a:cubicBezTo>
                    <a:pt x="67" y="1535"/>
                    <a:pt x="63" y="1536"/>
                    <a:pt x="58" y="1536"/>
                  </a:cubicBezTo>
                  <a:cubicBezTo>
                    <a:pt x="53" y="1537"/>
                    <a:pt x="47" y="1537"/>
                    <a:pt x="40" y="1537"/>
                  </a:cubicBezTo>
                  <a:cubicBezTo>
                    <a:pt x="33" y="1537"/>
                    <a:pt x="27" y="1537"/>
                    <a:pt x="22" y="1536"/>
                  </a:cubicBezTo>
                  <a:cubicBezTo>
                    <a:pt x="17" y="1536"/>
                    <a:pt x="13" y="1535"/>
                    <a:pt x="10" y="1533"/>
                  </a:cubicBezTo>
                  <a:cubicBezTo>
                    <a:pt x="7" y="1532"/>
                    <a:pt x="5" y="1531"/>
                    <a:pt x="4" y="1529"/>
                  </a:cubicBezTo>
                  <a:cubicBezTo>
                    <a:pt x="2" y="1527"/>
                    <a:pt x="2" y="1525"/>
                    <a:pt x="2" y="1523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7">
              <a:extLst>
                <a:ext uri="{FF2B5EF4-FFF2-40B4-BE49-F238E27FC236}">
                  <a16:creationId xmlns:a16="http://schemas.microsoft.com/office/drawing/2014/main" id="{C8CA5F04-30B0-406E-1D62-4163566B8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" y="2563"/>
              <a:ext cx="121" cy="1100"/>
            </a:xfrm>
            <a:custGeom>
              <a:avLst/>
              <a:gdLst>
                <a:gd name="T0" fmla="*/ 338 w 595"/>
                <a:gd name="T1" fmla="*/ 4723 h 5427"/>
                <a:gd name="T2" fmla="*/ 458 w 595"/>
                <a:gd name="T3" fmla="*/ 4254 h 5427"/>
                <a:gd name="T4" fmla="*/ 191 w 595"/>
                <a:gd name="T5" fmla="*/ 4395 h 5427"/>
                <a:gd name="T6" fmla="*/ 133 w 595"/>
                <a:gd name="T7" fmla="*/ 4556 h 5427"/>
                <a:gd name="T8" fmla="*/ 113 w 595"/>
                <a:gd name="T9" fmla="*/ 4793 h 5427"/>
                <a:gd name="T10" fmla="*/ 296 w 595"/>
                <a:gd name="T11" fmla="*/ 4968 h 5427"/>
                <a:gd name="T12" fmla="*/ 457 w 595"/>
                <a:gd name="T13" fmla="*/ 5056 h 5427"/>
                <a:gd name="T14" fmla="*/ 156 w 595"/>
                <a:gd name="T15" fmla="*/ 5343 h 5427"/>
                <a:gd name="T16" fmla="*/ 10 w 595"/>
                <a:gd name="T17" fmla="*/ 5417 h 5427"/>
                <a:gd name="T18" fmla="*/ 337 w 595"/>
                <a:gd name="T19" fmla="*/ 5128 h 5427"/>
                <a:gd name="T20" fmla="*/ 267 w 595"/>
                <a:gd name="T21" fmla="*/ 4007 h 5427"/>
                <a:gd name="T22" fmla="*/ 486 w 595"/>
                <a:gd name="T23" fmla="*/ 3888 h 5427"/>
                <a:gd name="T24" fmla="*/ 320 w 595"/>
                <a:gd name="T25" fmla="*/ 3220 h 5427"/>
                <a:gd name="T26" fmla="*/ 213 w 595"/>
                <a:gd name="T27" fmla="*/ 2228 h 5427"/>
                <a:gd name="T28" fmla="*/ 215 w 595"/>
                <a:gd name="T29" fmla="*/ 2107 h 5427"/>
                <a:gd name="T30" fmla="*/ 251 w 595"/>
                <a:gd name="T31" fmla="*/ 3772 h 5427"/>
                <a:gd name="T32" fmla="*/ 389 w 595"/>
                <a:gd name="T33" fmla="*/ 754 h 5427"/>
                <a:gd name="T34" fmla="*/ 133 w 595"/>
                <a:gd name="T35" fmla="*/ 570 h 5427"/>
                <a:gd name="T36" fmla="*/ 473 w 595"/>
                <a:gd name="T37" fmla="*/ 757 h 5427"/>
                <a:gd name="T38" fmla="*/ 121 w 595"/>
                <a:gd name="T39" fmla="*/ 3768 h 5427"/>
                <a:gd name="T40" fmla="*/ 347 w 595"/>
                <a:gd name="T41" fmla="*/ 3822 h 5427"/>
                <a:gd name="T42" fmla="*/ 525 w 595"/>
                <a:gd name="T43" fmla="*/ 3668 h 5427"/>
                <a:gd name="T44" fmla="*/ 407 w 595"/>
                <a:gd name="T45" fmla="*/ 3953 h 5427"/>
                <a:gd name="T46" fmla="*/ 120 w 595"/>
                <a:gd name="T47" fmla="*/ 313 h 5427"/>
                <a:gd name="T48" fmla="*/ 188 w 595"/>
                <a:gd name="T49" fmla="*/ 311 h 5427"/>
                <a:gd name="T50" fmla="*/ 297 w 595"/>
                <a:gd name="T51" fmla="*/ 280 h 5427"/>
                <a:gd name="T52" fmla="*/ 411 w 595"/>
                <a:gd name="T53" fmla="*/ 499 h 5427"/>
                <a:gd name="T54" fmla="*/ 369 w 595"/>
                <a:gd name="T55" fmla="*/ 343 h 5427"/>
                <a:gd name="T56" fmla="*/ 113 w 595"/>
                <a:gd name="T57" fmla="*/ 368 h 5427"/>
                <a:gd name="T58" fmla="*/ 203 w 595"/>
                <a:gd name="T59" fmla="*/ 934 h 5427"/>
                <a:gd name="T60" fmla="*/ 463 w 595"/>
                <a:gd name="T61" fmla="*/ 1052 h 5427"/>
                <a:gd name="T62" fmla="*/ 120 w 595"/>
                <a:gd name="T63" fmla="*/ 1075 h 5427"/>
                <a:gd name="T64" fmla="*/ 118 w 595"/>
                <a:gd name="T65" fmla="*/ 1736 h 5427"/>
                <a:gd name="T66" fmla="*/ 199 w 595"/>
                <a:gd name="T67" fmla="*/ 1760 h 5427"/>
                <a:gd name="T68" fmla="*/ 463 w 595"/>
                <a:gd name="T69" fmla="*/ 1919 h 5427"/>
                <a:gd name="T70" fmla="*/ 173 w 595"/>
                <a:gd name="T71" fmla="*/ 1851 h 5427"/>
                <a:gd name="T72" fmla="*/ 459 w 595"/>
                <a:gd name="T73" fmla="*/ 2096 h 5427"/>
                <a:gd name="T74" fmla="*/ 153 w 595"/>
                <a:gd name="T75" fmla="*/ 2690 h 5427"/>
                <a:gd name="T76" fmla="*/ 270 w 595"/>
                <a:gd name="T77" fmla="*/ 2753 h 5427"/>
                <a:gd name="T78" fmla="*/ 466 w 595"/>
                <a:gd name="T79" fmla="*/ 2945 h 5427"/>
                <a:gd name="T80" fmla="*/ 133 w 595"/>
                <a:gd name="T81" fmla="*/ 2891 h 5427"/>
                <a:gd name="T82" fmla="*/ 466 w 595"/>
                <a:gd name="T83" fmla="*/ 3098 h 5427"/>
                <a:gd name="T84" fmla="*/ 286 w 595"/>
                <a:gd name="T85" fmla="*/ 3308 h 5427"/>
                <a:gd name="T86" fmla="*/ 213 w 595"/>
                <a:gd name="T87" fmla="*/ 3318 h 5427"/>
                <a:gd name="T88" fmla="*/ 113 w 595"/>
                <a:gd name="T89" fmla="*/ 3421 h 5427"/>
                <a:gd name="T90" fmla="*/ 204 w 595"/>
                <a:gd name="T91" fmla="*/ 3406 h 5427"/>
                <a:gd name="T92" fmla="*/ 466 w 595"/>
                <a:gd name="T93" fmla="*/ 3547 h 5427"/>
                <a:gd name="T94" fmla="*/ 127 w 595"/>
                <a:gd name="T95" fmla="*/ 3517 h 5427"/>
                <a:gd name="T96" fmla="*/ 121 w 595"/>
                <a:gd name="T97" fmla="*/ 83 h 5427"/>
                <a:gd name="T98" fmla="*/ 395 w 595"/>
                <a:gd name="T99" fmla="*/ 33 h 5427"/>
                <a:gd name="T100" fmla="*/ 470 w 595"/>
                <a:gd name="T101" fmla="*/ 49 h 5427"/>
                <a:gd name="T102" fmla="*/ 123 w 595"/>
                <a:gd name="T103" fmla="*/ 217 h 5427"/>
                <a:gd name="T104" fmla="*/ 50 w 595"/>
                <a:gd name="T105" fmla="*/ 2471 h 5427"/>
                <a:gd name="T106" fmla="*/ 396 w 595"/>
                <a:gd name="T107" fmla="*/ 2434 h 5427"/>
                <a:gd name="T108" fmla="*/ 467 w 595"/>
                <a:gd name="T109" fmla="*/ 2419 h 5427"/>
                <a:gd name="T110" fmla="*/ 129 w 595"/>
                <a:gd name="T111" fmla="*/ 2610 h 5427"/>
                <a:gd name="T112" fmla="*/ 10 w 595"/>
                <a:gd name="T113" fmla="*/ 1187 h 5427"/>
                <a:gd name="T114" fmla="*/ 466 w 595"/>
                <a:gd name="T115" fmla="*/ 1360 h 5427"/>
                <a:gd name="T116" fmla="*/ 10 w 595"/>
                <a:gd name="T117" fmla="*/ 1533 h 5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" h="5427">
                  <a:moveTo>
                    <a:pt x="184" y="4796"/>
                  </a:moveTo>
                  <a:cubicBezTo>
                    <a:pt x="184" y="4809"/>
                    <a:pt x="187" y="4821"/>
                    <a:pt x="191" y="4831"/>
                  </a:cubicBezTo>
                  <a:cubicBezTo>
                    <a:pt x="196" y="4841"/>
                    <a:pt x="203" y="4849"/>
                    <a:pt x="213" y="4856"/>
                  </a:cubicBezTo>
                  <a:cubicBezTo>
                    <a:pt x="222" y="4862"/>
                    <a:pt x="234" y="4867"/>
                    <a:pt x="247" y="4870"/>
                  </a:cubicBezTo>
                  <a:cubicBezTo>
                    <a:pt x="260" y="4873"/>
                    <a:pt x="275" y="4875"/>
                    <a:pt x="292" y="4875"/>
                  </a:cubicBezTo>
                  <a:cubicBezTo>
                    <a:pt x="308" y="4875"/>
                    <a:pt x="322" y="4874"/>
                    <a:pt x="335" y="4871"/>
                  </a:cubicBezTo>
                  <a:cubicBezTo>
                    <a:pt x="349" y="4868"/>
                    <a:pt x="360" y="4864"/>
                    <a:pt x="370" y="4858"/>
                  </a:cubicBezTo>
                  <a:cubicBezTo>
                    <a:pt x="380" y="4853"/>
                    <a:pt x="387" y="4845"/>
                    <a:pt x="393" y="4835"/>
                  </a:cubicBezTo>
                  <a:cubicBezTo>
                    <a:pt x="398" y="4825"/>
                    <a:pt x="401" y="4812"/>
                    <a:pt x="401" y="4797"/>
                  </a:cubicBezTo>
                  <a:cubicBezTo>
                    <a:pt x="401" y="4784"/>
                    <a:pt x="398" y="4772"/>
                    <a:pt x="393" y="4762"/>
                  </a:cubicBezTo>
                  <a:cubicBezTo>
                    <a:pt x="388" y="4752"/>
                    <a:pt x="381" y="4744"/>
                    <a:pt x="372" y="4737"/>
                  </a:cubicBezTo>
                  <a:cubicBezTo>
                    <a:pt x="363" y="4731"/>
                    <a:pt x="352" y="4726"/>
                    <a:pt x="338" y="4723"/>
                  </a:cubicBezTo>
                  <a:cubicBezTo>
                    <a:pt x="325" y="4720"/>
                    <a:pt x="310" y="4718"/>
                    <a:pt x="293" y="4718"/>
                  </a:cubicBezTo>
                  <a:cubicBezTo>
                    <a:pt x="277" y="4718"/>
                    <a:pt x="263" y="4720"/>
                    <a:pt x="250" y="4722"/>
                  </a:cubicBezTo>
                  <a:cubicBezTo>
                    <a:pt x="236" y="4725"/>
                    <a:pt x="225" y="4729"/>
                    <a:pt x="215" y="4735"/>
                  </a:cubicBezTo>
                  <a:cubicBezTo>
                    <a:pt x="205" y="4741"/>
                    <a:pt x="198" y="4749"/>
                    <a:pt x="192" y="4759"/>
                  </a:cubicBezTo>
                  <a:cubicBezTo>
                    <a:pt x="187" y="4769"/>
                    <a:pt x="184" y="4781"/>
                    <a:pt x="184" y="4796"/>
                  </a:cubicBezTo>
                  <a:close/>
                  <a:moveTo>
                    <a:pt x="113" y="4369"/>
                  </a:moveTo>
                  <a:cubicBezTo>
                    <a:pt x="113" y="4347"/>
                    <a:pt x="117" y="4329"/>
                    <a:pt x="124" y="4314"/>
                  </a:cubicBezTo>
                  <a:cubicBezTo>
                    <a:pt x="131" y="4299"/>
                    <a:pt x="141" y="4287"/>
                    <a:pt x="153" y="4278"/>
                  </a:cubicBezTo>
                  <a:cubicBezTo>
                    <a:pt x="165" y="4268"/>
                    <a:pt x="179" y="4262"/>
                    <a:pt x="196" y="4258"/>
                  </a:cubicBezTo>
                  <a:cubicBezTo>
                    <a:pt x="212" y="4254"/>
                    <a:pt x="232" y="4252"/>
                    <a:pt x="255" y="4252"/>
                  </a:cubicBezTo>
                  <a:lnTo>
                    <a:pt x="452" y="4252"/>
                  </a:lnTo>
                  <a:cubicBezTo>
                    <a:pt x="455" y="4252"/>
                    <a:pt x="457" y="4252"/>
                    <a:pt x="458" y="4254"/>
                  </a:cubicBezTo>
                  <a:cubicBezTo>
                    <a:pt x="460" y="4255"/>
                    <a:pt x="462" y="4258"/>
                    <a:pt x="463" y="4261"/>
                  </a:cubicBezTo>
                  <a:cubicBezTo>
                    <a:pt x="464" y="4264"/>
                    <a:pt x="465" y="4269"/>
                    <a:pt x="466" y="4275"/>
                  </a:cubicBezTo>
                  <a:cubicBezTo>
                    <a:pt x="466" y="4281"/>
                    <a:pt x="466" y="4288"/>
                    <a:pt x="466" y="4296"/>
                  </a:cubicBezTo>
                  <a:cubicBezTo>
                    <a:pt x="466" y="4305"/>
                    <a:pt x="466" y="4313"/>
                    <a:pt x="466" y="4318"/>
                  </a:cubicBezTo>
                  <a:cubicBezTo>
                    <a:pt x="465" y="4324"/>
                    <a:pt x="464" y="4329"/>
                    <a:pt x="463" y="4332"/>
                  </a:cubicBezTo>
                  <a:cubicBezTo>
                    <a:pt x="462" y="4335"/>
                    <a:pt x="460" y="4338"/>
                    <a:pt x="458" y="4339"/>
                  </a:cubicBezTo>
                  <a:cubicBezTo>
                    <a:pt x="457" y="4341"/>
                    <a:pt x="455" y="4341"/>
                    <a:pt x="452" y="4341"/>
                  </a:cubicBezTo>
                  <a:lnTo>
                    <a:pt x="270" y="4341"/>
                  </a:lnTo>
                  <a:cubicBezTo>
                    <a:pt x="255" y="4341"/>
                    <a:pt x="243" y="4343"/>
                    <a:pt x="234" y="4345"/>
                  </a:cubicBezTo>
                  <a:cubicBezTo>
                    <a:pt x="225" y="4347"/>
                    <a:pt x="217" y="4350"/>
                    <a:pt x="211" y="4355"/>
                  </a:cubicBezTo>
                  <a:cubicBezTo>
                    <a:pt x="205" y="4359"/>
                    <a:pt x="200" y="4365"/>
                    <a:pt x="196" y="4371"/>
                  </a:cubicBezTo>
                  <a:cubicBezTo>
                    <a:pt x="193" y="4378"/>
                    <a:pt x="191" y="4386"/>
                    <a:pt x="191" y="4395"/>
                  </a:cubicBezTo>
                  <a:cubicBezTo>
                    <a:pt x="191" y="4407"/>
                    <a:pt x="195" y="4418"/>
                    <a:pt x="204" y="4430"/>
                  </a:cubicBezTo>
                  <a:cubicBezTo>
                    <a:pt x="212" y="4441"/>
                    <a:pt x="224" y="4454"/>
                    <a:pt x="240" y="4466"/>
                  </a:cubicBezTo>
                  <a:lnTo>
                    <a:pt x="452" y="4466"/>
                  </a:lnTo>
                  <a:cubicBezTo>
                    <a:pt x="455" y="4466"/>
                    <a:pt x="457" y="4467"/>
                    <a:pt x="458" y="4468"/>
                  </a:cubicBezTo>
                  <a:cubicBezTo>
                    <a:pt x="460" y="4470"/>
                    <a:pt x="462" y="4472"/>
                    <a:pt x="463" y="4476"/>
                  </a:cubicBezTo>
                  <a:cubicBezTo>
                    <a:pt x="464" y="4479"/>
                    <a:pt x="465" y="4484"/>
                    <a:pt x="466" y="4489"/>
                  </a:cubicBezTo>
                  <a:cubicBezTo>
                    <a:pt x="466" y="4495"/>
                    <a:pt x="466" y="4502"/>
                    <a:pt x="466" y="4511"/>
                  </a:cubicBezTo>
                  <a:cubicBezTo>
                    <a:pt x="466" y="4520"/>
                    <a:pt x="466" y="4527"/>
                    <a:pt x="466" y="4533"/>
                  </a:cubicBezTo>
                  <a:cubicBezTo>
                    <a:pt x="465" y="4539"/>
                    <a:pt x="464" y="4543"/>
                    <a:pt x="463" y="4547"/>
                  </a:cubicBezTo>
                  <a:cubicBezTo>
                    <a:pt x="462" y="4550"/>
                    <a:pt x="460" y="4553"/>
                    <a:pt x="458" y="4554"/>
                  </a:cubicBezTo>
                  <a:cubicBezTo>
                    <a:pt x="457" y="4556"/>
                    <a:pt x="455" y="4556"/>
                    <a:pt x="452" y="4556"/>
                  </a:cubicBezTo>
                  <a:lnTo>
                    <a:pt x="133" y="4556"/>
                  </a:lnTo>
                  <a:cubicBezTo>
                    <a:pt x="131" y="4556"/>
                    <a:pt x="129" y="4556"/>
                    <a:pt x="127" y="4554"/>
                  </a:cubicBezTo>
                  <a:cubicBezTo>
                    <a:pt x="125" y="4553"/>
                    <a:pt x="124" y="4551"/>
                    <a:pt x="123" y="4548"/>
                  </a:cubicBezTo>
                  <a:cubicBezTo>
                    <a:pt x="121" y="4545"/>
                    <a:pt x="121" y="4541"/>
                    <a:pt x="120" y="4536"/>
                  </a:cubicBezTo>
                  <a:cubicBezTo>
                    <a:pt x="119" y="4531"/>
                    <a:pt x="119" y="4525"/>
                    <a:pt x="119" y="4518"/>
                  </a:cubicBezTo>
                  <a:cubicBezTo>
                    <a:pt x="119" y="4510"/>
                    <a:pt x="119" y="4504"/>
                    <a:pt x="120" y="4499"/>
                  </a:cubicBezTo>
                  <a:cubicBezTo>
                    <a:pt x="121" y="4494"/>
                    <a:pt x="121" y="4490"/>
                    <a:pt x="123" y="4487"/>
                  </a:cubicBezTo>
                  <a:cubicBezTo>
                    <a:pt x="124" y="4484"/>
                    <a:pt x="125" y="4482"/>
                    <a:pt x="127" y="4481"/>
                  </a:cubicBezTo>
                  <a:cubicBezTo>
                    <a:pt x="129" y="4480"/>
                    <a:pt x="131" y="4479"/>
                    <a:pt x="133" y="4479"/>
                  </a:cubicBezTo>
                  <a:lnTo>
                    <a:pt x="170" y="4479"/>
                  </a:lnTo>
                  <a:cubicBezTo>
                    <a:pt x="151" y="4462"/>
                    <a:pt x="137" y="4444"/>
                    <a:pt x="127" y="4426"/>
                  </a:cubicBezTo>
                  <a:cubicBezTo>
                    <a:pt x="118" y="4407"/>
                    <a:pt x="113" y="4388"/>
                    <a:pt x="113" y="4369"/>
                  </a:cubicBezTo>
                  <a:close/>
                  <a:moveTo>
                    <a:pt x="113" y="4793"/>
                  </a:moveTo>
                  <a:cubicBezTo>
                    <a:pt x="113" y="4764"/>
                    <a:pt x="117" y="4739"/>
                    <a:pt x="125" y="4718"/>
                  </a:cubicBezTo>
                  <a:cubicBezTo>
                    <a:pt x="132" y="4697"/>
                    <a:pt x="144" y="4680"/>
                    <a:pt x="159" y="4666"/>
                  </a:cubicBezTo>
                  <a:cubicBezTo>
                    <a:pt x="174" y="4653"/>
                    <a:pt x="192" y="4643"/>
                    <a:pt x="214" y="4636"/>
                  </a:cubicBezTo>
                  <a:cubicBezTo>
                    <a:pt x="236" y="4629"/>
                    <a:pt x="261" y="4626"/>
                    <a:pt x="290" y="4626"/>
                  </a:cubicBezTo>
                  <a:cubicBezTo>
                    <a:pt x="317" y="4626"/>
                    <a:pt x="341" y="4629"/>
                    <a:pt x="364" y="4637"/>
                  </a:cubicBezTo>
                  <a:cubicBezTo>
                    <a:pt x="386" y="4644"/>
                    <a:pt x="406" y="4655"/>
                    <a:pt x="422" y="4669"/>
                  </a:cubicBezTo>
                  <a:cubicBezTo>
                    <a:pt x="438" y="4684"/>
                    <a:pt x="450" y="4702"/>
                    <a:pt x="459" y="4724"/>
                  </a:cubicBezTo>
                  <a:cubicBezTo>
                    <a:pt x="468" y="4746"/>
                    <a:pt x="473" y="4771"/>
                    <a:pt x="473" y="4801"/>
                  </a:cubicBezTo>
                  <a:cubicBezTo>
                    <a:pt x="473" y="4829"/>
                    <a:pt x="469" y="4854"/>
                    <a:pt x="461" y="4875"/>
                  </a:cubicBezTo>
                  <a:cubicBezTo>
                    <a:pt x="453" y="4896"/>
                    <a:pt x="441" y="4913"/>
                    <a:pt x="426" y="4927"/>
                  </a:cubicBezTo>
                  <a:cubicBezTo>
                    <a:pt x="411" y="4941"/>
                    <a:pt x="393" y="4951"/>
                    <a:pt x="371" y="4958"/>
                  </a:cubicBezTo>
                  <a:cubicBezTo>
                    <a:pt x="349" y="4964"/>
                    <a:pt x="324" y="4968"/>
                    <a:pt x="296" y="4968"/>
                  </a:cubicBezTo>
                  <a:cubicBezTo>
                    <a:pt x="269" y="4968"/>
                    <a:pt x="244" y="4964"/>
                    <a:pt x="221" y="4957"/>
                  </a:cubicBezTo>
                  <a:cubicBezTo>
                    <a:pt x="199" y="4949"/>
                    <a:pt x="180" y="4938"/>
                    <a:pt x="164" y="4924"/>
                  </a:cubicBezTo>
                  <a:cubicBezTo>
                    <a:pt x="147" y="4909"/>
                    <a:pt x="135" y="4891"/>
                    <a:pt x="126" y="4869"/>
                  </a:cubicBezTo>
                  <a:cubicBezTo>
                    <a:pt x="117" y="4848"/>
                    <a:pt x="113" y="4822"/>
                    <a:pt x="113" y="4793"/>
                  </a:cubicBezTo>
                  <a:close/>
                  <a:moveTo>
                    <a:pt x="0" y="5087"/>
                  </a:moveTo>
                  <a:cubicBezTo>
                    <a:pt x="0" y="5079"/>
                    <a:pt x="1" y="5072"/>
                    <a:pt x="1" y="5066"/>
                  </a:cubicBezTo>
                  <a:cubicBezTo>
                    <a:pt x="2" y="5061"/>
                    <a:pt x="3" y="5057"/>
                    <a:pt x="4" y="5054"/>
                  </a:cubicBezTo>
                  <a:cubicBezTo>
                    <a:pt x="6" y="5051"/>
                    <a:pt x="7" y="5049"/>
                    <a:pt x="9" y="5047"/>
                  </a:cubicBezTo>
                  <a:cubicBezTo>
                    <a:pt x="11" y="5046"/>
                    <a:pt x="13" y="5046"/>
                    <a:pt x="16" y="5046"/>
                  </a:cubicBezTo>
                  <a:lnTo>
                    <a:pt x="431" y="5046"/>
                  </a:lnTo>
                  <a:cubicBezTo>
                    <a:pt x="437" y="5046"/>
                    <a:pt x="442" y="5046"/>
                    <a:pt x="446" y="5048"/>
                  </a:cubicBezTo>
                  <a:cubicBezTo>
                    <a:pt x="450" y="5050"/>
                    <a:pt x="454" y="5053"/>
                    <a:pt x="457" y="5056"/>
                  </a:cubicBezTo>
                  <a:cubicBezTo>
                    <a:pt x="460" y="5059"/>
                    <a:pt x="462" y="5063"/>
                    <a:pt x="463" y="5068"/>
                  </a:cubicBezTo>
                  <a:cubicBezTo>
                    <a:pt x="464" y="5072"/>
                    <a:pt x="465" y="5076"/>
                    <a:pt x="465" y="5081"/>
                  </a:cubicBezTo>
                  <a:lnTo>
                    <a:pt x="465" y="5121"/>
                  </a:lnTo>
                  <a:cubicBezTo>
                    <a:pt x="465" y="5129"/>
                    <a:pt x="464" y="5136"/>
                    <a:pt x="463" y="5143"/>
                  </a:cubicBezTo>
                  <a:cubicBezTo>
                    <a:pt x="461" y="5149"/>
                    <a:pt x="458" y="5154"/>
                    <a:pt x="453" y="5159"/>
                  </a:cubicBezTo>
                  <a:cubicBezTo>
                    <a:pt x="449" y="5164"/>
                    <a:pt x="443" y="5169"/>
                    <a:pt x="436" y="5174"/>
                  </a:cubicBezTo>
                  <a:cubicBezTo>
                    <a:pt x="428" y="5179"/>
                    <a:pt x="418" y="5184"/>
                    <a:pt x="406" y="5190"/>
                  </a:cubicBezTo>
                  <a:lnTo>
                    <a:pt x="190" y="5305"/>
                  </a:lnTo>
                  <a:cubicBezTo>
                    <a:pt x="177" y="5312"/>
                    <a:pt x="163" y="5319"/>
                    <a:pt x="149" y="5326"/>
                  </a:cubicBezTo>
                  <a:cubicBezTo>
                    <a:pt x="134" y="5333"/>
                    <a:pt x="119" y="5339"/>
                    <a:pt x="105" y="5344"/>
                  </a:cubicBezTo>
                  <a:lnTo>
                    <a:pt x="105" y="5345"/>
                  </a:lnTo>
                  <a:cubicBezTo>
                    <a:pt x="122" y="5344"/>
                    <a:pt x="139" y="5343"/>
                    <a:pt x="156" y="5343"/>
                  </a:cubicBezTo>
                  <a:cubicBezTo>
                    <a:pt x="173" y="5342"/>
                    <a:pt x="191" y="5342"/>
                    <a:pt x="209" y="5342"/>
                  </a:cubicBezTo>
                  <a:lnTo>
                    <a:pt x="451" y="5342"/>
                  </a:lnTo>
                  <a:cubicBezTo>
                    <a:pt x="453" y="5342"/>
                    <a:pt x="456" y="5343"/>
                    <a:pt x="458" y="5344"/>
                  </a:cubicBezTo>
                  <a:cubicBezTo>
                    <a:pt x="459" y="5345"/>
                    <a:pt x="461" y="5348"/>
                    <a:pt x="462" y="5351"/>
                  </a:cubicBezTo>
                  <a:cubicBezTo>
                    <a:pt x="464" y="5354"/>
                    <a:pt x="465" y="5359"/>
                    <a:pt x="465" y="5364"/>
                  </a:cubicBezTo>
                  <a:cubicBezTo>
                    <a:pt x="466" y="5369"/>
                    <a:pt x="466" y="5377"/>
                    <a:pt x="466" y="5385"/>
                  </a:cubicBezTo>
                  <a:cubicBezTo>
                    <a:pt x="466" y="5393"/>
                    <a:pt x="466" y="5400"/>
                    <a:pt x="465" y="5406"/>
                  </a:cubicBezTo>
                  <a:cubicBezTo>
                    <a:pt x="465" y="5411"/>
                    <a:pt x="464" y="5416"/>
                    <a:pt x="462" y="5419"/>
                  </a:cubicBezTo>
                  <a:cubicBezTo>
                    <a:pt x="461" y="5422"/>
                    <a:pt x="459" y="5424"/>
                    <a:pt x="458" y="5425"/>
                  </a:cubicBezTo>
                  <a:cubicBezTo>
                    <a:pt x="456" y="5426"/>
                    <a:pt x="453" y="5427"/>
                    <a:pt x="451" y="5427"/>
                  </a:cubicBezTo>
                  <a:lnTo>
                    <a:pt x="35" y="5427"/>
                  </a:lnTo>
                  <a:cubicBezTo>
                    <a:pt x="24" y="5427"/>
                    <a:pt x="16" y="5424"/>
                    <a:pt x="10" y="5417"/>
                  </a:cubicBezTo>
                  <a:cubicBezTo>
                    <a:pt x="5" y="5411"/>
                    <a:pt x="2" y="5402"/>
                    <a:pt x="2" y="5393"/>
                  </a:cubicBezTo>
                  <a:lnTo>
                    <a:pt x="2" y="5343"/>
                  </a:lnTo>
                  <a:cubicBezTo>
                    <a:pt x="2" y="5333"/>
                    <a:pt x="3" y="5326"/>
                    <a:pt x="4" y="5320"/>
                  </a:cubicBezTo>
                  <a:cubicBezTo>
                    <a:pt x="6" y="5313"/>
                    <a:pt x="8" y="5308"/>
                    <a:pt x="12" y="5303"/>
                  </a:cubicBezTo>
                  <a:cubicBezTo>
                    <a:pt x="15" y="5298"/>
                    <a:pt x="20" y="5294"/>
                    <a:pt x="27" y="5289"/>
                  </a:cubicBezTo>
                  <a:cubicBezTo>
                    <a:pt x="33" y="5285"/>
                    <a:pt x="41" y="5281"/>
                    <a:pt x="50" y="5276"/>
                  </a:cubicBezTo>
                  <a:lnTo>
                    <a:pt x="219" y="5186"/>
                  </a:lnTo>
                  <a:cubicBezTo>
                    <a:pt x="229" y="5181"/>
                    <a:pt x="239" y="5176"/>
                    <a:pt x="249" y="5170"/>
                  </a:cubicBezTo>
                  <a:cubicBezTo>
                    <a:pt x="259" y="5165"/>
                    <a:pt x="269" y="5160"/>
                    <a:pt x="279" y="5156"/>
                  </a:cubicBezTo>
                  <a:cubicBezTo>
                    <a:pt x="289" y="5151"/>
                    <a:pt x="299" y="5146"/>
                    <a:pt x="308" y="5142"/>
                  </a:cubicBezTo>
                  <a:cubicBezTo>
                    <a:pt x="318" y="5137"/>
                    <a:pt x="327" y="5133"/>
                    <a:pt x="337" y="5128"/>
                  </a:cubicBezTo>
                  <a:lnTo>
                    <a:pt x="337" y="5128"/>
                  </a:lnTo>
                  <a:cubicBezTo>
                    <a:pt x="320" y="5129"/>
                    <a:pt x="303" y="5129"/>
                    <a:pt x="285" y="5130"/>
                  </a:cubicBezTo>
                  <a:cubicBezTo>
                    <a:pt x="266" y="5130"/>
                    <a:pt x="249" y="5130"/>
                    <a:pt x="233" y="5130"/>
                  </a:cubicBezTo>
                  <a:lnTo>
                    <a:pt x="16" y="5130"/>
                  </a:lnTo>
                  <a:cubicBezTo>
                    <a:pt x="13" y="5130"/>
                    <a:pt x="11" y="5130"/>
                    <a:pt x="9" y="5128"/>
                  </a:cubicBezTo>
                  <a:cubicBezTo>
                    <a:pt x="7" y="5127"/>
                    <a:pt x="6" y="5124"/>
                    <a:pt x="4" y="5121"/>
                  </a:cubicBezTo>
                  <a:cubicBezTo>
                    <a:pt x="3" y="5118"/>
                    <a:pt x="2" y="5113"/>
                    <a:pt x="1" y="5108"/>
                  </a:cubicBezTo>
                  <a:cubicBezTo>
                    <a:pt x="1" y="5102"/>
                    <a:pt x="0" y="5095"/>
                    <a:pt x="0" y="5087"/>
                  </a:cubicBezTo>
                  <a:close/>
                  <a:moveTo>
                    <a:pt x="248" y="4171"/>
                  </a:moveTo>
                  <a:lnTo>
                    <a:pt x="248" y="4023"/>
                  </a:lnTo>
                  <a:cubicBezTo>
                    <a:pt x="248" y="4020"/>
                    <a:pt x="249" y="4017"/>
                    <a:pt x="250" y="4015"/>
                  </a:cubicBezTo>
                  <a:cubicBezTo>
                    <a:pt x="251" y="4013"/>
                    <a:pt x="253" y="4012"/>
                    <a:pt x="256" y="4010"/>
                  </a:cubicBezTo>
                  <a:cubicBezTo>
                    <a:pt x="259" y="4009"/>
                    <a:pt x="263" y="4008"/>
                    <a:pt x="267" y="4007"/>
                  </a:cubicBezTo>
                  <a:cubicBezTo>
                    <a:pt x="272" y="4007"/>
                    <a:pt x="278" y="4006"/>
                    <a:pt x="285" y="4006"/>
                  </a:cubicBezTo>
                  <a:cubicBezTo>
                    <a:pt x="298" y="4006"/>
                    <a:pt x="308" y="4008"/>
                    <a:pt x="313" y="4010"/>
                  </a:cubicBezTo>
                  <a:cubicBezTo>
                    <a:pt x="319" y="4013"/>
                    <a:pt x="322" y="4017"/>
                    <a:pt x="322" y="4023"/>
                  </a:cubicBezTo>
                  <a:lnTo>
                    <a:pt x="322" y="4171"/>
                  </a:lnTo>
                  <a:cubicBezTo>
                    <a:pt x="322" y="4177"/>
                    <a:pt x="319" y="4182"/>
                    <a:pt x="313" y="4184"/>
                  </a:cubicBezTo>
                  <a:cubicBezTo>
                    <a:pt x="308" y="4187"/>
                    <a:pt x="298" y="4188"/>
                    <a:pt x="285" y="4188"/>
                  </a:cubicBezTo>
                  <a:cubicBezTo>
                    <a:pt x="271" y="4188"/>
                    <a:pt x="262" y="4187"/>
                    <a:pt x="256" y="4184"/>
                  </a:cubicBezTo>
                  <a:cubicBezTo>
                    <a:pt x="251" y="4182"/>
                    <a:pt x="248" y="4177"/>
                    <a:pt x="248" y="4171"/>
                  </a:cubicBezTo>
                  <a:close/>
                  <a:moveTo>
                    <a:pt x="450" y="3859"/>
                  </a:moveTo>
                  <a:cubicBezTo>
                    <a:pt x="454" y="3866"/>
                    <a:pt x="459" y="3871"/>
                    <a:pt x="463" y="3874"/>
                  </a:cubicBezTo>
                  <a:cubicBezTo>
                    <a:pt x="467" y="3878"/>
                    <a:pt x="471" y="3881"/>
                    <a:pt x="475" y="3883"/>
                  </a:cubicBezTo>
                  <a:cubicBezTo>
                    <a:pt x="478" y="3886"/>
                    <a:pt x="482" y="3887"/>
                    <a:pt x="486" y="3888"/>
                  </a:cubicBezTo>
                  <a:cubicBezTo>
                    <a:pt x="489" y="3888"/>
                    <a:pt x="493" y="3889"/>
                    <a:pt x="497" y="3889"/>
                  </a:cubicBezTo>
                  <a:cubicBezTo>
                    <a:pt x="509" y="3889"/>
                    <a:pt x="518" y="3883"/>
                    <a:pt x="524" y="3871"/>
                  </a:cubicBezTo>
                  <a:cubicBezTo>
                    <a:pt x="530" y="3859"/>
                    <a:pt x="533" y="3842"/>
                    <a:pt x="533" y="3820"/>
                  </a:cubicBezTo>
                  <a:cubicBezTo>
                    <a:pt x="533" y="3806"/>
                    <a:pt x="532" y="3795"/>
                    <a:pt x="529" y="3786"/>
                  </a:cubicBezTo>
                  <a:cubicBezTo>
                    <a:pt x="526" y="3776"/>
                    <a:pt x="523" y="3769"/>
                    <a:pt x="518" y="3763"/>
                  </a:cubicBezTo>
                  <a:cubicBezTo>
                    <a:pt x="514" y="3757"/>
                    <a:pt x="509" y="3753"/>
                    <a:pt x="503" y="3751"/>
                  </a:cubicBezTo>
                  <a:cubicBezTo>
                    <a:pt x="497" y="3748"/>
                    <a:pt x="492" y="3747"/>
                    <a:pt x="485" y="3747"/>
                  </a:cubicBezTo>
                  <a:cubicBezTo>
                    <a:pt x="475" y="3747"/>
                    <a:pt x="466" y="3752"/>
                    <a:pt x="461" y="3760"/>
                  </a:cubicBezTo>
                  <a:cubicBezTo>
                    <a:pt x="455" y="3769"/>
                    <a:pt x="452" y="3780"/>
                    <a:pt x="451" y="3796"/>
                  </a:cubicBezTo>
                  <a:lnTo>
                    <a:pt x="450" y="3859"/>
                  </a:lnTo>
                  <a:close/>
                  <a:moveTo>
                    <a:pt x="317" y="3183"/>
                  </a:moveTo>
                  <a:cubicBezTo>
                    <a:pt x="317" y="3198"/>
                    <a:pt x="318" y="3210"/>
                    <a:pt x="320" y="3220"/>
                  </a:cubicBezTo>
                  <a:cubicBezTo>
                    <a:pt x="322" y="3231"/>
                    <a:pt x="325" y="3239"/>
                    <a:pt x="330" y="3245"/>
                  </a:cubicBezTo>
                  <a:cubicBezTo>
                    <a:pt x="334" y="3252"/>
                    <a:pt x="339" y="3257"/>
                    <a:pt x="345" y="3260"/>
                  </a:cubicBezTo>
                  <a:cubicBezTo>
                    <a:pt x="351" y="3263"/>
                    <a:pt x="358" y="3264"/>
                    <a:pt x="366" y="3264"/>
                  </a:cubicBezTo>
                  <a:cubicBezTo>
                    <a:pt x="379" y="3264"/>
                    <a:pt x="390" y="3260"/>
                    <a:pt x="397" y="3251"/>
                  </a:cubicBezTo>
                  <a:cubicBezTo>
                    <a:pt x="405" y="3243"/>
                    <a:pt x="409" y="3231"/>
                    <a:pt x="409" y="3216"/>
                  </a:cubicBezTo>
                  <a:cubicBezTo>
                    <a:pt x="409" y="3203"/>
                    <a:pt x="406" y="3192"/>
                    <a:pt x="399" y="3181"/>
                  </a:cubicBezTo>
                  <a:cubicBezTo>
                    <a:pt x="393" y="3171"/>
                    <a:pt x="383" y="3160"/>
                    <a:pt x="371" y="3149"/>
                  </a:cubicBezTo>
                  <a:lnTo>
                    <a:pt x="317" y="3149"/>
                  </a:lnTo>
                  <a:lnTo>
                    <a:pt x="317" y="3183"/>
                  </a:lnTo>
                  <a:close/>
                  <a:moveTo>
                    <a:pt x="184" y="2168"/>
                  </a:moveTo>
                  <a:cubicBezTo>
                    <a:pt x="184" y="2181"/>
                    <a:pt x="187" y="2193"/>
                    <a:pt x="191" y="2203"/>
                  </a:cubicBezTo>
                  <a:cubicBezTo>
                    <a:pt x="196" y="2213"/>
                    <a:pt x="203" y="2221"/>
                    <a:pt x="213" y="2228"/>
                  </a:cubicBezTo>
                  <a:cubicBezTo>
                    <a:pt x="222" y="2234"/>
                    <a:pt x="234" y="2239"/>
                    <a:pt x="247" y="2242"/>
                  </a:cubicBezTo>
                  <a:cubicBezTo>
                    <a:pt x="260" y="2245"/>
                    <a:pt x="275" y="2247"/>
                    <a:pt x="292" y="2247"/>
                  </a:cubicBezTo>
                  <a:cubicBezTo>
                    <a:pt x="308" y="2247"/>
                    <a:pt x="322" y="2246"/>
                    <a:pt x="335" y="2243"/>
                  </a:cubicBezTo>
                  <a:cubicBezTo>
                    <a:pt x="349" y="2240"/>
                    <a:pt x="360" y="2236"/>
                    <a:pt x="370" y="2230"/>
                  </a:cubicBezTo>
                  <a:cubicBezTo>
                    <a:pt x="380" y="2225"/>
                    <a:pt x="387" y="2217"/>
                    <a:pt x="393" y="2207"/>
                  </a:cubicBezTo>
                  <a:cubicBezTo>
                    <a:pt x="398" y="2197"/>
                    <a:pt x="401" y="2184"/>
                    <a:pt x="401" y="2169"/>
                  </a:cubicBezTo>
                  <a:cubicBezTo>
                    <a:pt x="401" y="2156"/>
                    <a:pt x="398" y="2144"/>
                    <a:pt x="393" y="2134"/>
                  </a:cubicBezTo>
                  <a:cubicBezTo>
                    <a:pt x="388" y="2124"/>
                    <a:pt x="381" y="2116"/>
                    <a:pt x="372" y="2109"/>
                  </a:cubicBezTo>
                  <a:cubicBezTo>
                    <a:pt x="363" y="2103"/>
                    <a:pt x="352" y="2098"/>
                    <a:pt x="338" y="2095"/>
                  </a:cubicBezTo>
                  <a:cubicBezTo>
                    <a:pt x="325" y="2092"/>
                    <a:pt x="310" y="2090"/>
                    <a:pt x="293" y="2090"/>
                  </a:cubicBezTo>
                  <a:cubicBezTo>
                    <a:pt x="277" y="2090"/>
                    <a:pt x="263" y="2092"/>
                    <a:pt x="250" y="2094"/>
                  </a:cubicBezTo>
                  <a:cubicBezTo>
                    <a:pt x="236" y="2097"/>
                    <a:pt x="225" y="2101"/>
                    <a:pt x="215" y="2107"/>
                  </a:cubicBezTo>
                  <a:cubicBezTo>
                    <a:pt x="205" y="2113"/>
                    <a:pt x="198" y="2121"/>
                    <a:pt x="192" y="2131"/>
                  </a:cubicBezTo>
                  <a:cubicBezTo>
                    <a:pt x="187" y="2141"/>
                    <a:pt x="184" y="2153"/>
                    <a:pt x="184" y="2168"/>
                  </a:cubicBezTo>
                  <a:close/>
                  <a:moveTo>
                    <a:pt x="177" y="3823"/>
                  </a:moveTo>
                  <a:cubicBezTo>
                    <a:pt x="177" y="3832"/>
                    <a:pt x="178" y="3840"/>
                    <a:pt x="181" y="3846"/>
                  </a:cubicBezTo>
                  <a:cubicBezTo>
                    <a:pt x="184" y="3853"/>
                    <a:pt x="188" y="3858"/>
                    <a:pt x="193" y="3863"/>
                  </a:cubicBezTo>
                  <a:cubicBezTo>
                    <a:pt x="198" y="3867"/>
                    <a:pt x="204" y="3871"/>
                    <a:pt x="211" y="3873"/>
                  </a:cubicBezTo>
                  <a:cubicBezTo>
                    <a:pt x="218" y="3875"/>
                    <a:pt x="225" y="3876"/>
                    <a:pt x="232" y="3876"/>
                  </a:cubicBezTo>
                  <a:cubicBezTo>
                    <a:pt x="249" y="3876"/>
                    <a:pt x="261" y="3871"/>
                    <a:pt x="271" y="3862"/>
                  </a:cubicBezTo>
                  <a:cubicBezTo>
                    <a:pt x="280" y="3852"/>
                    <a:pt x="285" y="3839"/>
                    <a:pt x="285" y="3822"/>
                  </a:cubicBezTo>
                  <a:cubicBezTo>
                    <a:pt x="285" y="3813"/>
                    <a:pt x="283" y="3805"/>
                    <a:pt x="281" y="3798"/>
                  </a:cubicBezTo>
                  <a:cubicBezTo>
                    <a:pt x="278" y="3792"/>
                    <a:pt x="274" y="3786"/>
                    <a:pt x="269" y="3782"/>
                  </a:cubicBezTo>
                  <a:cubicBezTo>
                    <a:pt x="264" y="3777"/>
                    <a:pt x="258" y="3774"/>
                    <a:pt x="251" y="3772"/>
                  </a:cubicBezTo>
                  <a:cubicBezTo>
                    <a:pt x="245" y="3769"/>
                    <a:pt x="238" y="3768"/>
                    <a:pt x="231" y="3768"/>
                  </a:cubicBezTo>
                  <a:cubicBezTo>
                    <a:pt x="214" y="3768"/>
                    <a:pt x="200" y="3773"/>
                    <a:pt x="191" y="3783"/>
                  </a:cubicBezTo>
                  <a:cubicBezTo>
                    <a:pt x="181" y="3792"/>
                    <a:pt x="177" y="3806"/>
                    <a:pt x="177" y="3823"/>
                  </a:cubicBezTo>
                  <a:close/>
                  <a:moveTo>
                    <a:pt x="119" y="829"/>
                  </a:moveTo>
                  <a:cubicBezTo>
                    <a:pt x="119" y="821"/>
                    <a:pt x="119" y="813"/>
                    <a:pt x="120" y="808"/>
                  </a:cubicBezTo>
                  <a:cubicBezTo>
                    <a:pt x="121" y="802"/>
                    <a:pt x="121" y="797"/>
                    <a:pt x="123" y="794"/>
                  </a:cubicBezTo>
                  <a:cubicBezTo>
                    <a:pt x="124" y="790"/>
                    <a:pt x="125" y="788"/>
                    <a:pt x="127" y="786"/>
                  </a:cubicBezTo>
                  <a:cubicBezTo>
                    <a:pt x="129" y="785"/>
                    <a:pt x="131" y="784"/>
                    <a:pt x="133" y="784"/>
                  </a:cubicBezTo>
                  <a:lnTo>
                    <a:pt x="313" y="784"/>
                  </a:lnTo>
                  <a:cubicBezTo>
                    <a:pt x="330" y="784"/>
                    <a:pt x="343" y="783"/>
                    <a:pt x="352" y="781"/>
                  </a:cubicBezTo>
                  <a:cubicBezTo>
                    <a:pt x="361" y="779"/>
                    <a:pt x="368" y="776"/>
                    <a:pt x="374" y="771"/>
                  </a:cubicBezTo>
                  <a:cubicBezTo>
                    <a:pt x="381" y="767"/>
                    <a:pt x="386" y="761"/>
                    <a:pt x="389" y="754"/>
                  </a:cubicBezTo>
                  <a:cubicBezTo>
                    <a:pt x="393" y="748"/>
                    <a:pt x="394" y="740"/>
                    <a:pt x="394" y="731"/>
                  </a:cubicBezTo>
                  <a:cubicBezTo>
                    <a:pt x="394" y="719"/>
                    <a:pt x="390" y="708"/>
                    <a:pt x="382" y="696"/>
                  </a:cubicBezTo>
                  <a:cubicBezTo>
                    <a:pt x="373" y="685"/>
                    <a:pt x="361" y="672"/>
                    <a:pt x="345" y="659"/>
                  </a:cubicBezTo>
                  <a:lnTo>
                    <a:pt x="133" y="659"/>
                  </a:lnTo>
                  <a:cubicBezTo>
                    <a:pt x="131" y="659"/>
                    <a:pt x="129" y="659"/>
                    <a:pt x="127" y="657"/>
                  </a:cubicBezTo>
                  <a:cubicBezTo>
                    <a:pt x="125" y="656"/>
                    <a:pt x="124" y="654"/>
                    <a:pt x="123" y="650"/>
                  </a:cubicBezTo>
                  <a:cubicBezTo>
                    <a:pt x="121" y="647"/>
                    <a:pt x="121" y="642"/>
                    <a:pt x="120" y="636"/>
                  </a:cubicBezTo>
                  <a:cubicBezTo>
                    <a:pt x="119" y="631"/>
                    <a:pt x="119" y="623"/>
                    <a:pt x="119" y="615"/>
                  </a:cubicBezTo>
                  <a:cubicBezTo>
                    <a:pt x="119" y="606"/>
                    <a:pt x="119" y="598"/>
                    <a:pt x="120" y="593"/>
                  </a:cubicBezTo>
                  <a:cubicBezTo>
                    <a:pt x="121" y="587"/>
                    <a:pt x="121" y="583"/>
                    <a:pt x="123" y="579"/>
                  </a:cubicBezTo>
                  <a:cubicBezTo>
                    <a:pt x="124" y="576"/>
                    <a:pt x="125" y="573"/>
                    <a:pt x="127" y="572"/>
                  </a:cubicBezTo>
                  <a:cubicBezTo>
                    <a:pt x="129" y="571"/>
                    <a:pt x="131" y="570"/>
                    <a:pt x="133" y="570"/>
                  </a:cubicBezTo>
                  <a:lnTo>
                    <a:pt x="452" y="570"/>
                  </a:lnTo>
                  <a:cubicBezTo>
                    <a:pt x="455" y="570"/>
                    <a:pt x="457" y="570"/>
                    <a:pt x="458" y="572"/>
                  </a:cubicBezTo>
                  <a:cubicBezTo>
                    <a:pt x="460" y="573"/>
                    <a:pt x="462" y="575"/>
                    <a:pt x="463" y="578"/>
                  </a:cubicBezTo>
                  <a:cubicBezTo>
                    <a:pt x="464" y="581"/>
                    <a:pt x="465" y="585"/>
                    <a:pt x="466" y="590"/>
                  </a:cubicBezTo>
                  <a:cubicBezTo>
                    <a:pt x="466" y="595"/>
                    <a:pt x="466" y="601"/>
                    <a:pt x="466" y="608"/>
                  </a:cubicBezTo>
                  <a:cubicBezTo>
                    <a:pt x="466" y="616"/>
                    <a:pt x="466" y="622"/>
                    <a:pt x="466" y="627"/>
                  </a:cubicBezTo>
                  <a:cubicBezTo>
                    <a:pt x="465" y="632"/>
                    <a:pt x="464" y="636"/>
                    <a:pt x="463" y="639"/>
                  </a:cubicBezTo>
                  <a:cubicBezTo>
                    <a:pt x="462" y="642"/>
                    <a:pt x="460" y="644"/>
                    <a:pt x="458" y="645"/>
                  </a:cubicBezTo>
                  <a:cubicBezTo>
                    <a:pt x="457" y="646"/>
                    <a:pt x="455" y="647"/>
                    <a:pt x="452" y="647"/>
                  </a:cubicBezTo>
                  <a:lnTo>
                    <a:pt x="415" y="647"/>
                  </a:lnTo>
                  <a:cubicBezTo>
                    <a:pt x="434" y="664"/>
                    <a:pt x="449" y="682"/>
                    <a:pt x="458" y="701"/>
                  </a:cubicBezTo>
                  <a:cubicBezTo>
                    <a:pt x="468" y="719"/>
                    <a:pt x="473" y="738"/>
                    <a:pt x="473" y="757"/>
                  </a:cubicBezTo>
                  <a:cubicBezTo>
                    <a:pt x="473" y="779"/>
                    <a:pt x="469" y="798"/>
                    <a:pt x="462" y="812"/>
                  </a:cubicBezTo>
                  <a:cubicBezTo>
                    <a:pt x="455" y="827"/>
                    <a:pt x="445" y="839"/>
                    <a:pt x="432" y="848"/>
                  </a:cubicBezTo>
                  <a:cubicBezTo>
                    <a:pt x="420" y="858"/>
                    <a:pt x="406" y="864"/>
                    <a:pt x="389" y="868"/>
                  </a:cubicBezTo>
                  <a:cubicBezTo>
                    <a:pt x="373" y="872"/>
                    <a:pt x="353" y="874"/>
                    <a:pt x="328" y="874"/>
                  </a:cubicBezTo>
                  <a:lnTo>
                    <a:pt x="133" y="874"/>
                  </a:lnTo>
                  <a:cubicBezTo>
                    <a:pt x="131" y="874"/>
                    <a:pt x="129" y="873"/>
                    <a:pt x="127" y="872"/>
                  </a:cubicBezTo>
                  <a:cubicBezTo>
                    <a:pt x="125" y="871"/>
                    <a:pt x="124" y="868"/>
                    <a:pt x="123" y="865"/>
                  </a:cubicBezTo>
                  <a:cubicBezTo>
                    <a:pt x="121" y="861"/>
                    <a:pt x="121" y="857"/>
                    <a:pt x="120" y="851"/>
                  </a:cubicBezTo>
                  <a:cubicBezTo>
                    <a:pt x="119" y="845"/>
                    <a:pt x="119" y="838"/>
                    <a:pt x="119" y="829"/>
                  </a:cubicBezTo>
                  <a:close/>
                  <a:moveTo>
                    <a:pt x="114" y="3822"/>
                  </a:moveTo>
                  <a:cubicBezTo>
                    <a:pt x="114" y="3812"/>
                    <a:pt x="115" y="3802"/>
                    <a:pt x="116" y="3793"/>
                  </a:cubicBezTo>
                  <a:cubicBezTo>
                    <a:pt x="117" y="3784"/>
                    <a:pt x="119" y="3775"/>
                    <a:pt x="121" y="3768"/>
                  </a:cubicBezTo>
                  <a:lnTo>
                    <a:pt x="121" y="3666"/>
                  </a:lnTo>
                  <a:cubicBezTo>
                    <a:pt x="121" y="3662"/>
                    <a:pt x="124" y="3659"/>
                    <a:pt x="129" y="3657"/>
                  </a:cubicBezTo>
                  <a:cubicBezTo>
                    <a:pt x="134" y="3654"/>
                    <a:pt x="143" y="3653"/>
                    <a:pt x="155" y="3653"/>
                  </a:cubicBezTo>
                  <a:cubicBezTo>
                    <a:pt x="167" y="3653"/>
                    <a:pt x="175" y="3654"/>
                    <a:pt x="181" y="3657"/>
                  </a:cubicBezTo>
                  <a:cubicBezTo>
                    <a:pt x="186" y="3659"/>
                    <a:pt x="189" y="3663"/>
                    <a:pt x="189" y="3666"/>
                  </a:cubicBezTo>
                  <a:lnTo>
                    <a:pt x="189" y="3704"/>
                  </a:lnTo>
                  <a:cubicBezTo>
                    <a:pt x="195" y="3699"/>
                    <a:pt x="201" y="3695"/>
                    <a:pt x="209" y="3693"/>
                  </a:cubicBezTo>
                  <a:cubicBezTo>
                    <a:pt x="216" y="3690"/>
                    <a:pt x="223" y="3689"/>
                    <a:pt x="231" y="3689"/>
                  </a:cubicBezTo>
                  <a:cubicBezTo>
                    <a:pt x="250" y="3689"/>
                    <a:pt x="266" y="3692"/>
                    <a:pt x="281" y="3699"/>
                  </a:cubicBezTo>
                  <a:cubicBezTo>
                    <a:pt x="295" y="3705"/>
                    <a:pt x="307" y="3714"/>
                    <a:pt x="317" y="3725"/>
                  </a:cubicBezTo>
                  <a:cubicBezTo>
                    <a:pt x="327" y="3737"/>
                    <a:pt x="335" y="3751"/>
                    <a:pt x="340" y="3767"/>
                  </a:cubicBezTo>
                  <a:cubicBezTo>
                    <a:pt x="345" y="3783"/>
                    <a:pt x="347" y="3802"/>
                    <a:pt x="347" y="3822"/>
                  </a:cubicBezTo>
                  <a:cubicBezTo>
                    <a:pt x="347" y="3832"/>
                    <a:pt x="346" y="3842"/>
                    <a:pt x="344" y="3851"/>
                  </a:cubicBezTo>
                  <a:cubicBezTo>
                    <a:pt x="341" y="3860"/>
                    <a:pt x="338" y="3867"/>
                    <a:pt x="335" y="3872"/>
                  </a:cubicBezTo>
                  <a:cubicBezTo>
                    <a:pt x="338" y="3875"/>
                    <a:pt x="342" y="3878"/>
                    <a:pt x="346" y="3880"/>
                  </a:cubicBezTo>
                  <a:cubicBezTo>
                    <a:pt x="350" y="3882"/>
                    <a:pt x="355" y="3883"/>
                    <a:pt x="360" y="3883"/>
                  </a:cubicBezTo>
                  <a:cubicBezTo>
                    <a:pt x="367" y="3883"/>
                    <a:pt x="373" y="3880"/>
                    <a:pt x="377" y="3874"/>
                  </a:cubicBezTo>
                  <a:cubicBezTo>
                    <a:pt x="382" y="3868"/>
                    <a:pt x="384" y="3860"/>
                    <a:pt x="385" y="3849"/>
                  </a:cubicBezTo>
                  <a:lnTo>
                    <a:pt x="387" y="3771"/>
                  </a:lnTo>
                  <a:cubicBezTo>
                    <a:pt x="388" y="3753"/>
                    <a:pt x="391" y="3737"/>
                    <a:pt x="395" y="3723"/>
                  </a:cubicBezTo>
                  <a:cubicBezTo>
                    <a:pt x="400" y="3709"/>
                    <a:pt x="406" y="3697"/>
                    <a:pt x="414" y="3687"/>
                  </a:cubicBezTo>
                  <a:cubicBezTo>
                    <a:pt x="422" y="3677"/>
                    <a:pt x="431" y="3670"/>
                    <a:pt x="442" y="3665"/>
                  </a:cubicBezTo>
                  <a:cubicBezTo>
                    <a:pt x="454" y="3660"/>
                    <a:pt x="466" y="3657"/>
                    <a:pt x="481" y="3657"/>
                  </a:cubicBezTo>
                  <a:cubicBezTo>
                    <a:pt x="496" y="3657"/>
                    <a:pt x="511" y="3661"/>
                    <a:pt x="525" y="3668"/>
                  </a:cubicBezTo>
                  <a:cubicBezTo>
                    <a:pt x="539" y="3674"/>
                    <a:pt x="551" y="3685"/>
                    <a:pt x="562" y="3699"/>
                  </a:cubicBezTo>
                  <a:cubicBezTo>
                    <a:pt x="572" y="3712"/>
                    <a:pt x="580" y="3730"/>
                    <a:pt x="586" y="3751"/>
                  </a:cubicBezTo>
                  <a:cubicBezTo>
                    <a:pt x="592" y="3772"/>
                    <a:pt x="595" y="3796"/>
                    <a:pt x="595" y="3824"/>
                  </a:cubicBezTo>
                  <a:cubicBezTo>
                    <a:pt x="595" y="3851"/>
                    <a:pt x="593" y="3874"/>
                    <a:pt x="588" y="3893"/>
                  </a:cubicBezTo>
                  <a:cubicBezTo>
                    <a:pt x="584" y="3912"/>
                    <a:pt x="578" y="3928"/>
                    <a:pt x="570" y="3940"/>
                  </a:cubicBezTo>
                  <a:cubicBezTo>
                    <a:pt x="563" y="3953"/>
                    <a:pt x="554" y="3962"/>
                    <a:pt x="543" y="3967"/>
                  </a:cubicBezTo>
                  <a:cubicBezTo>
                    <a:pt x="533" y="3973"/>
                    <a:pt x="521" y="3976"/>
                    <a:pt x="508" y="3976"/>
                  </a:cubicBezTo>
                  <a:cubicBezTo>
                    <a:pt x="500" y="3976"/>
                    <a:pt x="493" y="3975"/>
                    <a:pt x="486" y="3973"/>
                  </a:cubicBezTo>
                  <a:cubicBezTo>
                    <a:pt x="479" y="3971"/>
                    <a:pt x="472" y="3968"/>
                    <a:pt x="465" y="3964"/>
                  </a:cubicBezTo>
                  <a:cubicBezTo>
                    <a:pt x="459" y="3960"/>
                    <a:pt x="452" y="3955"/>
                    <a:pt x="446" y="3949"/>
                  </a:cubicBezTo>
                  <a:cubicBezTo>
                    <a:pt x="440" y="3943"/>
                    <a:pt x="435" y="3937"/>
                    <a:pt x="429" y="3930"/>
                  </a:cubicBezTo>
                  <a:cubicBezTo>
                    <a:pt x="424" y="3940"/>
                    <a:pt x="416" y="3948"/>
                    <a:pt x="407" y="3953"/>
                  </a:cubicBezTo>
                  <a:cubicBezTo>
                    <a:pt x="398" y="3959"/>
                    <a:pt x="387" y="3962"/>
                    <a:pt x="376" y="3962"/>
                  </a:cubicBezTo>
                  <a:cubicBezTo>
                    <a:pt x="362" y="3962"/>
                    <a:pt x="349" y="3958"/>
                    <a:pt x="338" y="3952"/>
                  </a:cubicBezTo>
                  <a:cubicBezTo>
                    <a:pt x="326" y="3946"/>
                    <a:pt x="316" y="3937"/>
                    <a:pt x="306" y="3927"/>
                  </a:cubicBezTo>
                  <a:cubicBezTo>
                    <a:pt x="298" y="3935"/>
                    <a:pt x="288" y="3942"/>
                    <a:pt x="276" y="3947"/>
                  </a:cubicBezTo>
                  <a:cubicBezTo>
                    <a:pt x="265" y="3952"/>
                    <a:pt x="250" y="3955"/>
                    <a:pt x="233" y="3955"/>
                  </a:cubicBezTo>
                  <a:cubicBezTo>
                    <a:pt x="214" y="3955"/>
                    <a:pt x="197" y="3951"/>
                    <a:pt x="183" y="3945"/>
                  </a:cubicBezTo>
                  <a:cubicBezTo>
                    <a:pt x="168" y="3938"/>
                    <a:pt x="156" y="3929"/>
                    <a:pt x="146" y="3917"/>
                  </a:cubicBezTo>
                  <a:cubicBezTo>
                    <a:pt x="136" y="3906"/>
                    <a:pt x="128" y="3892"/>
                    <a:pt x="122" y="3876"/>
                  </a:cubicBezTo>
                  <a:cubicBezTo>
                    <a:pt x="117" y="3859"/>
                    <a:pt x="114" y="3841"/>
                    <a:pt x="114" y="3822"/>
                  </a:cubicBezTo>
                  <a:close/>
                  <a:moveTo>
                    <a:pt x="113" y="368"/>
                  </a:moveTo>
                  <a:cubicBezTo>
                    <a:pt x="113" y="358"/>
                    <a:pt x="114" y="348"/>
                    <a:pt x="115" y="339"/>
                  </a:cubicBezTo>
                  <a:cubicBezTo>
                    <a:pt x="117" y="329"/>
                    <a:pt x="118" y="321"/>
                    <a:pt x="120" y="313"/>
                  </a:cubicBezTo>
                  <a:cubicBezTo>
                    <a:pt x="123" y="305"/>
                    <a:pt x="125" y="299"/>
                    <a:pt x="127" y="294"/>
                  </a:cubicBezTo>
                  <a:cubicBezTo>
                    <a:pt x="130" y="288"/>
                    <a:pt x="132" y="285"/>
                    <a:pt x="134" y="282"/>
                  </a:cubicBezTo>
                  <a:cubicBezTo>
                    <a:pt x="136" y="280"/>
                    <a:pt x="137" y="279"/>
                    <a:pt x="139" y="278"/>
                  </a:cubicBezTo>
                  <a:cubicBezTo>
                    <a:pt x="141" y="277"/>
                    <a:pt x="143" y="276"/>
                    <a:pt x="146" y="275"/>
                  </a:cubicBezTo>
                  <a:cubicBezTo>
                    <a:pt x="148" y="275"/>
                    <a:pt x="151" y="275"/>
                    <a:pt x="155" y="274"/>
                  </a:cubicBezTo>
                  <a:cubicBezTo>
                    <a:pt x="159" y="274"/>
                    <a:pt x="163" y="274"/>
                    <a:pt x="169" y="274"/>
                  </a:cubicBezTo>
                  <a:cubicBezTo>
                    <a:pt x="175" y="274"/>
                    <a:pt x="180" y="274"/>
                    <a:pt x="184" y="274"/>
                  </a:cubicBezTo>
                  <a:cubicBezTo>
                    <a:pt x="188" y="275"/>
                    <a:pt x="192" y="275"/>
                    <a:pt x="194" y="276"/>
                  </a:cubicBezTo>
                  <a:cubicBezTo>
                    <a:pt x="196" y="277"/>
                    <a:pt x="198" y="278"/>
                    <a:pt x="199" y="279"/>
                  </a:cubicBezTo>
                  <a:cubicBezTo>
                    <a:pt x="200" y="281"/>
                    <a:pt x="200" y="282"/>
                    <a:pt x="200" y="284"/>
                  </a:cubicBezTo>
                  <a:cubicBezTo>
                    <a:pt x="200" y="287"/>
                    <a:pt x="199" y="290"/>
                    <a:pt x="196" y="294"/>
                  </a:cubicBezTo>
                  <a:cubicBezTo>
                    <a:pt x="194" y="299"/>
                    <a:pt x="191" y="305"/>
                    <a:pt x="188" y="311"/>
                  </a:cubicBezTo>
                  <a:cubicBezTo>
                    <a:pt x="186" y="318"/>
                    <a:pt x="183" y="326"/>
                    <a:pt x="180" y="335"/>
                  </a:cubicBezTo>
                  <a:cubicBezTo>
                    <a:pt x="178" y="344"/>
                    <a:pt x="177" y="354"/>
                    <a:pt x="177" y="366"/>
                  </a:cubicBezTo>
                  <a:cubicBezTo>
                    <a:pt x="177" y="374"/>
                    <a:pt x="177" y="381"/>
                    <a:pt x="179" y="387"/>
                  </a:cubicBezTo>
                  <a:cubicBezTo>
                    <a:pt x="181" y="393"/>
                    <a:pt x="183" y="397"/>
                    <a:pt x="186" y="401"/>
                  </a:cubicBezTo>
                  <a:cubicBezTo>
                    <a:pt x="189" y="405"/>
                    <a:pt x="193" y="408"/>
                    <a:pt x="197" y="410"/>
                  </a:cubicBezTo>
                  <a:cubicBezTo>
                    <a:pt x="201" y="412"/>
                    <a:pt x="206" y="413"/>
                    <a:pt x="211" y="413"/>
                  </a:cubicBezTo>
                  <a:cubicBezTo>
                    <a:pt x="218" y="413"/>
                    <a:pt x="224" y="410"/>
                    <a:pt x="229" y="406"/>
                  </a:cubicBezTo>
                  <a:cubicBezTo>
                    <a:pt x="234" y="401"/>
                    <a:pt x="239" y="395"/>
                    <a:pt x="242" y="388"/>
                  </a:cubicBezTo>
                  <a:cubicBezTo>
                    <a:pt x="246" y="381"/>
                    <a:pt x="250" y="372"/>
                    <a:pt x="253" y="363"/>
                  </a:cubicBezTo>
                  <a:cubicBezTo>
                    <a:pt x="256" y="353"/>
                    <a:pt x="260" y="344"/>
                    <a:pt x="264" y="334"/>
                  </a:cubicBezTo>
                  <a:cubicBezTo>
                    <a:pt x="268" y="325"/>
                    <a:pt x="272" y="315"/>
                    <a:pt x="278" y="306"/>
                  </a:cubicBezTo>
                  <a:cubicBezTo>
                    <a:pt x="283" y="296"/>
                    <a:pt x="289" y="288"/>
                    <a:pt x="297" y="280"/>
                  </a:cubicBezTo>
                  <a:cubicBezTo>
                    <a:pt x="305" y="273"/>
                    <a:pt x="314" y="267"/>
                    <a:pt x="324" y="263"/>
                  </a:cubicBezTo>
                  <a:cubicBezTo>
                    <a:pt x="335" y="258"/>
                    <a:pt x="348" y="256"/>
                    <a:pt x="362" y="256"/>
                  </a:cubicBezTo>
                  <a:cubicBezTo>
                    <a:pt x="380" y="256"/>
                    <a:pt x="396" y="259"/>
                    <a:pt x="410" y="266"/>
                  </a:cubicBezTo>
                  <a:cubicBezTo>
                    <a:pt x="424" y="273"/>
                    <a:pt x="435" y="282"/>
                    <a:pt x="445" y="295"/>
                  </a:cubicBezTo>
                  <a:cubicBezTo>
                    <a:pt x="454" y="307"/>
                    <a:pt x="461" y="322"/>
                    <a:pt x="466" y="339"/>
                  </a:cubicBezTo>
                  <a:cubicBezTo>
                    <a:pt x="470" y="356"/>
                    <a:pt x="473" y="374"/>
                    <a:pt x="473" y="394"/>
                  </a:cubicBezTo>
                  <a:cubicBezTo>
                    <a:pt x="473" y="406"/>
                    <a:pt x="472" y="417"/>
                    <a:pt x="470" y="428"/>
                  </a:cubicBezTo>
                  <a:cubicBezTo>
                    <a:pt x="468" y="439"/>
                    <a:pt x="466" y="448"/>
                    <a:pt x="463" y="457"/>
                  </a:cubicBezTo>
                  <a:cubicBezTo>
                    <a:pt x="460" y="466"/>
                    <a:pt x="458" y="473"/>
                    <a:pt x="455" y="478"/>
                  </a:cubicBezTo>
                  <a:cubicBezTo>
                    <a:pt x="452" y="484"/>
                    <a:pt x="449" y="488"/>
                    <a:pt x="447" y="491"/>
                  </a:cubicBezTo>
                  <a:cubicBezTo>
                    <a:pt x="444" y="494"/>
                    <a:pt x="440" y="496"/>
                    <a:pt x="435" y="497"/>
                  </a:cubicBezTo>
                  <a:cubicBezTo>
                    <a:pt x="429" y="498"/>
                    <a:pt x="422" y="499"/>
                    <a:pt x="411" y="499"/>
                  </a:cubicBezTo>
                  <a:cubicBezTo>
                    <a:pt x="404" y="499"/>
                    <a:pt x="399" y="499"/>
                    <a:pt x="394" y="498"/>
                  </a:cubicBezTo>
                  <a:cubicBezTo>
                    <a:pt x="390" y="498"/>
                    <a:pt x="387" y="497"/>
                    <a:pt x="384" y="496"/>
                  </a:cubicBezTo>
                  <a:cubicBezTo>
                    <a:pt x="382" y="495"/>
                    <a:pt x="380" y="494"/>
                    <a:pt x="379" y="493"/>
                  </a:cubicBezTo>
                  <a:cubicBezTo>
                    <a:pt x="379" y="491"/>
                    <a:pt x="378" y="490"/>
                    <a:pt x="378" y="487"/>
                  </a:cubicBezTo>
                  <a:cubicBezTo>
                    <a:pt x="378" y="485"/>
                    <a:pt x="380" y="481"/>
                    <a:pt x="383" y="476"/>
                  </a:cubicBezTo>
                  <a:cubicBezTo>
                    <a:pt x="386" y="471"/>
                    <a:pt x="389" y="464"/>
                    <a:pt x="392" y="457"/>
                  </a:cubicBezTo>
                  <a:cubicBezTo>
                    <a:pt x="396" y="449"/>
                    <a:pt x="399" y="440"/>
                    <a:pt x="402" y="430"/>
                  </a:cubicBezTo>
                  <a:cubicBezTo>
                    <a:pt x="406" y="420"/>
                    <a:pt x="407" y="408"/>
                    <a:pt x="407" y="396"/>
                  </a:cubicBezTo>
                  <a:cubicBezTo>
                    <a:pt x="407" y="387"/>
                    <a:pt x="406" y="380"/>
                    <a:pt x="405" y="374"/>
                  </a:cubicBezTo>
                  <a:cubicBezTo>
                    <a:pt x="403" y="368"/>
                    <a:pt x="401" y="362"/>
                    <a:pt x="397" y="357"/>
                  </a:cubicBezTo>
                  <a:cubicBezTo>
                    <a:pt x="394" y="353"/>
                    <a:pt x="390" y="349"/>
                    <a:pt x="386" y="347"/>
                  </a:cubicBezTo>
                  <a:cubicBezTo>
                    <a:pt x="381" y="345"/>
                    <a:pt x="375" y="343"/>
                    <a:pt x="369" y="343"/>
                  </a:cubicBezTo>
                  <a:cubicBezTo>
                    <a:pt x="362" y="343"/>
                    <a:pt x="356" y="346"/>
                    <a:pt x="351" y="350"/>
                  </a:cubicBezTo>
                  <a:cubicBezTo>
                    <a:pt x="346" y="354"/>
                    <a:pt x="341" y="360"/>
                    <a:pt x="337" y="367"/>
                  </a:cubicBezTo>
                  <a:cubicBezTo>
                    <a:pt x="334" y="375"/>
                    <a:pt x="330" y="383"/>
                    <a:pt x="327" y="392"/>
                  </a:cubicBezTo>
                  <a:cubicBezTo>
                    <a:pt x="323" y="401"/>
                    <a:pt x="320" y="411"/>
                    <a:pt x="316" y="420"/>
                  </a:cubicBezTo>
                  <a:cubicBezTo>
                    <a:pt x="312" y="430"/>
                    <a:pt x="307" y="439"/>
                    <a:pt x="302" y="449"/>
                  </a:cubicBezTo>
                  <a:cubicBezTo>
                    <a:pt x="296" y="458"/>
                    <a:pt x="290" y="466"/>
                    <a:pt x="282" y="473"/>
                  </a:cubicBezTo>
                  <a:cubicBezTo>
                    <a:pt x="275" y="481"/>
                    <a:pt x="266" y="486"/>
                    <a:pt x="255" y="491"/>
                  </a:cubicBezTo>
                  <a:cubicBezTo>
                    <a:pt x="244" y="495"/>
                    <a:pt x="231" y="497"/>
                    <a:pt x="216" y="497"/>
                  </a:cubicBezTo>
                  <a:cubicBezTo>
                    <a:pt x="201" y="497"/>
                    <a:pt x="187" y="494"/>
                    <a:pt x="174" y="488"/>
                  </a:cubicBezTo>
                  <a:cubicBezTo>
                    <a:pt x="162" y="483"/>
                    <a:pt x="151" y="474"/>
                    <a:pt x="142" y="463"/>
                  </a:cubicBezTo>
                  <a:cubicBezTo>
                    <a:pt x="132" y="452"/>
                    <a:pt x="125" y="438"/>
                    <a:pt x="120" y="422"/>
                  </a:cubicBezTo>
                  <a:cubicBezTo>
                    <a:pt x="115" y="406"/>
                    <a:pt x="113" y="388"/>
                    <a:pt x="113" y="368"/>
                  </a:cubicBezTo>
                  <a:close/>
                  <a:moveTo>
                    <a:pt x="113" y="971"/>
                  </a:moveTo>
                  <a:cubicBezTo>
                    <a:pt x="113" y="968"/>
                    <a:pt x="113" y="964"/>
                    <a:pt x="113" y="961"/>
                  </a:cubicBezTo>
                  <a:cubicBezTo>
                    <a:pt x="114" y="957"/>
                    <a:pt x="114" y="953"/>
                    <a:pt x="115" y="950"/>
                  </a:cubicBezTo>
                  <a:cubicBezTo>
                    <a:pt x="116" y="946"/>
                    <a:pt x="117" y="942"/>
                    <a:pt x="118" y="940"/>
                  </a:cubicBezTo>
                  <a:cubicBezTo>
                    <a:pt x="119" y="937"/>
                    <a:pt x="120" y="935"/>
                    <a:pt x="122" y="933"/>
                  </a:cubicBezTo>
                  <a:cubicBezTo>
                    <a:pt x="123" y="932"/>
                    <a:pt x="124" y="931"/>
                    <a:pt x="125" y="931"/>
                  </a:cubicBezTo>
                  <a:cubicBezTo>
                    <a:pt x="127" y="930"/>
                    <a:pt x="129" y="929"/>
                    <a:pt x="131" y="929"/>
                  </a:cubicBezTo>
                  <a:cubicBezTo>
                    <a:pt x="134" y="928"/>
                    <a:pt x="138" y="928"/>
                    <a:pt x="143" y="928"/>
                  </a:cubicBezTo>
                  <a:cubicBezTo>
                    <a:pt x="148" y="928"/>
                    <a:pt x="154" y="927"/>
                    <a:pt x="163" y="927"/>
                  </a:cubicBezTo>
                  <a:cubicBezTo>
                    <a:pt x="172" y="927"/>
                    <a:pt x="179" y="928"/>
                    <a:pt x="184" y="928"/>
                  </a:cubicBezTo>
                  <a:cubicBezTo>
                    <a:pt x="190" y="929"/>
                    <a:pt x="194" y="929"/>
                    <a:pt x="197" y="930"/>
                  </a:cubicBezTo>
                  <a:cubicBezTo>
                    <a:pt x="200" y="931"/>
                    <a:pt x="202" y="933"/>
                    <a:pt x="203" y="934"/>
                  </a:cubicBezTo>
                  <a:cubicBezTo>
                    <a:pt x="205" y="936"/>
                    <a:pt x="205" y="938"/>
                    <a:pt x="205" y="940"/>
                  </a:cubicBezTo>
                  <a:cubicBezTo>
                    <a:pt x="205" y="942"/>
                    <a:pt x="205" y="944"/>
                    <a:pt x="204" y="946"/>
                  </a:cubicBezTo>
                  <a:cubicBezTo>
                    <a:pt x="203" y="949"/>
                    <a:pt x="202" y="951"/>
                    <a:pt x="201" y="954"/>
                  </a:cubicBezTo>
                  <a:cubicBezTo>
                    <a:pt x="200" y="957"/>
                    <a:pt x="199" y="961"/>
                    <a:pt x="199" y="964"/>
                  </a:cubicBezTo>
                  <a:cubicBezTo>
                    <a:pt x="198" y="968"/>
                    <a:pt x="197" y="972"/>
                    <a:pt x="197" y="976"/>
                  </a:cubicBezTo>
                  <a:cubicBezTo>
                    <a:pt x="197" y="981"/>
                    <a:pt x="198" y="986"/>
                    <a:pt x="200" y="991"/>
                  </a:cubicBezTo>
                  <a:cubicBezTo>
                    <a:pt x="202" y="996"/>
                    <a:pt x="206" y="1001"/>
                    <a:pt x="210" y="1007"/>
                  </a:cubicBezTo>
                  <a:cubicBezTo>
                    <a:pt x="214" y="1012"/>
                    <a:pt x="220" y="1018"/>
                    <a:pt x="227" y="1023"/>
                  </a:cubicBezTo>
                  <a:cubicBezTo>
                    <a:pt x="234" y="1029"/>
                    <a:pt x="243" y="1036"/>
                    <a:pt x="253" y="1042"/>
                  </a:cubicBezTo>
                  <a:lnTo>
                    <a:pt x="452" y="1042"/>
                  </a:lnTo>
                  <a:cubicBezTo>
                    <a:pt x="455" y="1042"/>
                    <a:pt x="457" y="1043"/>
                    <a:pt x="458" y="1044"/>
                  </a:cubicBezTo>
                  <a:cubicBezTo>
                    <a:pt x="460" y="1046"/>
                    <a:pt x="462" y="1048"/>
                    <a:pt x="463" y="1052"/>
                  </a:cubicBezTo>
                  <a:cubicBezTo>
                    <a:pt x="464" y="1055"/>
                    <a:pt x="465" y="1060"/>
                    <a:pt x="466" y="1065"/>
                  </a:cubicBezTo>
                  <a:cubicBezTo>
                    <a:pt x="466" y="1071"/>
                    <a:pt x="466" y="1078"/>
                    <a:pt x="466" y="1087"/>
                  </a:cubicBezTo>
                  <a:cubicBezTo>
                    <a:pt x="466" y="1096"/>
                    <a:pt x="466" y="1103"/>
                    <a:pt x="466" y="1109"/>
                  </a:cubicBezTo>
                  <a:cubicBezTo>
                    <a:pt x="465" y="1115"/>
                    <a:pt x="464" y="1119"/>
                    <a:pt x="463" y="1123"/>
                  </a:cubicBezTo>
                  <a:cubicBezTo>
                    <a:pt x="462" y="1126"/>
                    <a:pt x="460" y="1129"/>
                    <a:pt x="458" y="1130"/>
                  </a:cubicBezTo>
                  <a:cubicBezTo>
                    <a:pt x="457" y="1132"/>
                    <a:pt x="455" y="1132"/>
                    <a:pt x="452" y="1132"/>
                  </a:cubicBezTo>
                  <a:lnTo>
                    <a:pt x="133" y="1132"/>
                  </a:lnTo>
                  <a:cubicBezTo>
                    <a:pt x="131" y="1132"/>
                    <a:pt x="129" y="1132"/>
                    <a:pt x="127" y="1130"/>
                  </a:cubicBezTo>
                  <a:cubicBezTo>
                    <a:pt x="125" y="1129"/>
                    <a:pt x="124" y="1127"/>
                    <a:pt x="123" y="1124"/>
                  </a:cubicBezTo>
                  <a:cubicBezTo>
                    <a:pt x="121" y="1121"/>
                    <a:pt x="121" y="1117"/>
                    <a:pt x="120" y="1112"/>
                  </a:cubicBezTo>
                  <a:cubicBezTo>
                    <a:pt x="119" y="1107"/>
                    <a:pt x="119" y="1101"/>
                    <a:pt x="119" y="1094"/>
                  </a:cubicBezTo>
                  <a:cubicBezTo>
                    <a:pt x="119" y="1086"/>
                    <a:pt x="119" y="1080"/>
                    <a:pt x="120" y="1075"/>
                  </a:cubicBezTo>
                  <a:cubicBezTo>
                    <a:pt x="121" y="1070"/>
                    <a:pt x="121" y="1066"/>
                    <a:pt x="123" y="1063"/>
                  </a:cubicBezTo>
                  <a:cubicBezTo>
                    <a:pt x="124" y="1060"/>
                    <a:pt x="125" y="1058"/>
                    <a:pt x="127" y="1057"/>
                  </a:cubicBezTo>
                  <a:cubicBezTo>
                    <a:pt x="129" y="1056"/>
                    <a:pt x="131" y="1055"/>
                    <a:pt x="133" y="1055"/>
                  </a:cubicBezTo>
                  <a:lnTo>
                    <a:pt x="173" y="1055"/>
                  </a:lnTo>
                  <a:cubicBezTo>
                    <a:pt x="161" y="1047"/>
                    <a:pt x="151" y="1039"/>
                    <a:pt x="144" y="1032"/>
                  </a:cubicBezTo>
                  <a:cubicBezTo>
                    <a:pt x="136" y="1024"/>
                    <a:pt x="130" y="1017"/>
                    <a:pt x="125" y="1011"/>
                  </a:cubicBezTo>
                  <a:cubicBezTo>
                    <a:pt x="121" y="1004"/>
                    <a:pt x="117" y="997"/>
                    <a:pt x="116" y="991"/>
                  </a:cubicBezTo>
                  <a:cubicBezTo>
                    <a:pt x="114" y="984"/>
                    <a:pt x="113" y="977"/>
                    <a:pt x="113" y="971"/>
                  </a:cubicBezTo>
                  <a:close/>
                  <a:moveTo>
                    <a:pt x="113" y="1767"/>
                  </a:moveTo>
                  <a:cubicBezTo>
                    <a:pt x="113" y="1764"/>
                    <a:pt x="113" y="1760"/>
                    <a:pt x="113" y="1757"/>
                  </a:cubicBezTo>
                  <a:cubicBezTo>
                    <a:pt x="114" y="1753"/>
                    <a:pt x="114" y="1749"/>
                    <a:pt x="115" y="1746"/>
                  </a:cubicBezTo>
                  <a:cubicBezTo>
                    <a:pt x="116" y="1742"/>
                    <a:pt x="117" y="1738"/>
                    <a:pt x="118" y="1736"/>
                  </a:cubicBezTo>
                  <a:cubicBezTo>
                    <a:pt x="119" y="1733"/>
                    <a:pt x="120" y="1731"/>
                    <a:pt x="122" y="1729"/>
                  </a:cubicBezTo>
                  <a:cubicBezTo>
                    <a:pt x="123" y="1728"/>
                    <a:pt x="124" y="1727"/>
                    <a:pt x="125" y="1727"/>
                  </a:cubicBezTo>
                  <a:cubicBezTo>
                    <a:pt x="127" y="1726"/>
                    <a:pt x="129" y="1725"/>
                    <a:pt x="131" y="1725"/>
                  </a:cubicBezTo>
                  <a:cubicBezTo>
                    <a:pt x="134" y="1724"/>
                    <a:pt x="138" y="1724"/>
                    <a:pt x="143" y="1724"/>
                  </a:cubicBezTo>
                  <a:cubicBezTo>
                    <a:pt x="148" y="1724"/>
                    <a:pt x="154" y="1723"/>
                    <a:pt x="163" y="1723"/>
                  </a:cubicBezTo>
                  <a:cubicBezTo>
                    <a:pt x="172" y="1723"/>
                    <a:pt x="179" y="1724"/>
                    <a:pt x="184" y="1724"/>
                  </a:cubicBezTo>
                  <a:cubicBezTo>
                    <a:pt x="190" y="1725"/>
                    <a:pt x="194" y="1725"/>
                    <a:pt x="197" y="1726"/>
                  </a:cubicBezTo>
                  <a:cubicBezTo>
                    <a:pt x="200" y="1727"/>
                    <a:pt x="202" y="1729"/>
                    <a:pt x="203" y="1730"/>
                  </a:cubicBezTo>
                  <a:cubicBezTo>
                    <a:pt x="205" y="1732"/>
                    <a:pt x="205" y="1734"/>
                    <a:pt x="205" y="1736"/>
                  </a:cubicBezTo>
                  <a:cubicBezTo>
                    <a:pt x="205" y="1738"/>
                    <a:pt x="205" y="1740"/>
                    <a:pt x="204" y="1742"/>
                  </a:cubicBezTo>
                  <a:cubicBezTo>
                    <a:pt x="203" y="1745"/>
                    <a:pt x="202" y="1747"/>
                    <a:pt x="201" y="1750"/>
                  </a:cubicBezTo>
                  <a:cubicBezTo>
                    <a:pt x="200" y="1753"/>
                    <a:pt x="199" y="1757"/>
                    <a:pt x="199" y="1760"/>
                  </a:cubicBezTo>
                  <a:cubicBezTo>
                    <a:pt x="198" y="1764"/>
                    <a:pt x="197" y="1768"/>
                    <a:pt x="197" y="1772"/>
                  </a:cubicBezTo>
                  <a:cubicBezTo>
                    <a:pt x="197" y="1777"/>
                    <a:pt x="198" y="1782"/>
                    <a:pt x="200" y="1787"/>
                  </a:cubicBezTo>
                  <a:cubicBezTo>
                    <a:pt x="202" y="1792"/>
                    <a:pt x="206" y="1797"/>
                    <a:pt x="210" y="1803"/>
                  </a:cubicBezTo>
                  <a:cubicBezTo>
                    <a:pt x="214" y="1808"/>
                    <a:pt x="220" y="1814"/>
                    <a:pt x="227" y="1819"/>
                  </a:cubicBezTo>
                  <a:cubicBezTo>
                    <a:pt x="234" y="1825"/>
                    <a:pt x="243" y="1832"/>
                    <a:pt x="253" y="1838"/>
                  </a:cubicBezTo>
                  <a:lnTo>
                    <a:pt x="452" y="1838"/>
                  </a:lnTo>
                  <a:cubicBezTo>
                    <a:pt x="455" y="1838"/>
                    <a:pt x="457" y="1839"/>
                    <a:pt x="458" y="1840"/>
                  </a:cubicBezTo>
                  <a:cubicBezTo>
                    <a:pt x="460" y="1842"/>
                    <a:pt x="462" y="1844"/>
                    <a:pt x="463" y="1848"/>
                  </a:cubicBezTo>
                  <a:cubicBezTo>
                    <a:pt x="464" y="1851"/>
                    <a:pt x="465" y="1856"/>
                    <a:pt x="466" y="1861"/>
                  </a:cubicBezTo>
                  <a:cubicBezTo>
                    <a:pt x="466" y="1867"/>
                    <a:pt x="466" y="1874"/>
                    <a:pt x="466" y="1883"/>
                  </a:cubicBezTo>
                  <a:cubicBezTo>
                    <a:pt x="466" y="1892"/>
                    <a:pt x="466" y="1899"/>
                    <a:pt x="466" y="1905"/>
                  </a:cubicBezTo>
                  <a:cubicBezTo>
                    <a:pt x="465" y="1911"/>
                    <a:pt x="464" y="1915"/>
                    <a:pt x="463" y="1919"/>
                  </a:cubicBezTo>
                  <a:cubicBezTo>
                    <a:pt x="462" y="1922"/>
                    <a:pt x="460" y="1925"/>
                    <a:pt x="458" y="1926"/>
                  </a:cubicBezTo>
                  <a:cubicBezTo>
                    <a:pt x="457" y="1928"/>
                    <a:pt x="455" y="1928"/>
                    <a:pt x="452" y="1928"/>
                  </a:cubicBezTo>
                  <a:lnTo>
                    <a:pt x="133" y="1928"/>
                  </a:lnTo>
                  <a:cubicBezTo>
                    <a:pt x="131" y="1928"/>
                    <a:pt x="129" y="1928"/>
                    <a:pt x="127" y="1926"/>
                  </a:cubicBezTo>
                  <a:cubicBezTo>
                    <a:pt x="125" y="1925"/>
                    <a:pt x="124" y="1923"/>
                    <a:pt x="123" y="1920"/>
                  </a:cubicBezTo>
                  <a:cubicBezTo>
                    <a:pt x="121" y="1917"/>
                    <a:pt x="121" y="1913"/>
                    <a:pt x="120" y="1908"/>
                  </a:cubicBezTo>
                  <a:cubicBezTo>
                    <a:pt x="119" y="1903"/>
                    <a:pt x="119" y="1897"/>
                    <a:pt x="119" y="1890"/>
                  </a:cubicBezTo>
                  <a:cubicBezTo>
                    <a:pt x="119" y="1882"/>
                    <a:pt x="119" y="1876"/>
                    <a:pt x="120" y="1871"/>
                  </a:cubicBezTo>
                  <a:cubicBezTo>
                    <a:pt x="121" y="1866"/>
                    <a:pt x="121" y="1862"/>
                    <a:pt x="123" y="1859"/>
                  </a:cubicBezTo>
                  <a:cubicBezTo>
                    <a:pt x="124" y="1856"/>
                    <a:pt x="125" y="1854"/>
                    <a:pt x="127" y="1853"/>
                  </a:cubicBezTo>
                  <a:cubicBezTo>
                    <a:pt x="129" y="1852"/>
                    <a:pt x="131" y="1851"/>
                    <a:pt x="133" y="1851"/>
                  </a:cubicBezTo>
                  <a:lnTo>
                    <a:pt x="173" y="1851"/>
                  </a:lnTo>
                  <a:cubicBezTo>
                    <a:pt x="161" y="1843"/>
                    <a:pt x="151" y="1835"/>
                    <a:pt x="144" y="1828"/>
                  </a:cubicBezTo>
                  <a:cubicBezTo>
                    <a:pt x="136" y="1820"/>
                    <a:pt x="130" y="1813"/>
                    <a:pt x="125" y="1807"/>
                  </a:cubicBezTo>
                  <a:cubicBezTo>
                    <a:pt x="121" y="1800"/>
                    <a:pt x="117" y="1793"/>
                    <a:pt x="116" y="1787"/>
                  </a:cubicBezTo>
                  <a:cubicBezTo>
                    <a:pt x="114" y="1780"/>
                    <a:pt x="113" y="1773"/>
                    <a:pt x="113" y="1767"/>
                  </a:cubicBezTo>
                  <a:close/>
                  <a:moveTo>
                    <a:pt x="113" y="2165"/>
                  </a:moveTo>
                  <a:cubicBezTo>
                    <a:pt x="113" y="2136"/>
                    <a:pt x="117" y="2111"/>
                    <a:pt x="125" y="2090"/>
                  </a:cubicBezTo>
                  <a:cubicBezTo>
                    <a:pt x="132" y="2069"/>
                    <a:pt x="144" y="2052"/>
                    <a:pt x="159" y="2038"/>
                  </a:cubicBezTo>
                  <a:cubicBezTo>
                    <a:pt x="174" y="2025"/>
                    <a:pt x="192" y="2015"/>
                    <a:pt x="214" y="2008"/>
                  </a:cubicBezTo>
                  <a:cubicBezTo>
                    <a:pt x="236" y="2001"/>
                    <a:pt x="261" y="1998"/>
                    <a:pt x="290" y="1998"/>
                  </a:cubicBezTo>
                  <a:cubicBezTo>
                    <a:pt x="317" y="1998"/>
                    <a:pt x="341" y="2001"/>
                    <a:pt x="364" y="2009"/>
                  </a:cubicBezTo>
                  <a:cubicBezTo>
                    <a:pt x="386" y="2016"/>
                    <a:pt x="406" y="2027"/>
                    <a:pt x="422" y="2041"/>
                  </a:cubicBezTo>
                  <a:cubicBezTo>
                    <a:pt x="438" y="2056"/>
                    <a:pt x="450" y="2074"/>
                    <a:pt x="459" y="2096"/>
                  </a:cubicBezTo>
                  <a:cubicBezTo>
                    <a:pt x="468" y="2118"/>
                    <a:pt x="473" y="2143"/>
                    <a:pt x="473" y="2173"/>
                  </a:cubicBezTo>
                  <a:cubicBezTo>
                    <a:pt x="473" y="2201"/>
                    <a:pt x="469" y="2226"/>
                    <a:pt x="461" y="2247"/>
                  </a:cubicBezTo>
                  <a:cubicBezTo>
                    <a:pt x="453" y="2268"/>
                    <a:pt x="441" y="2285"/>
                    <a:pt x="426" y="2299"/>
                  </a:cubicBezTo>
                  <a:cubicBezTo>
                    <a:pt x="411" y="2313"/>
                    <a:pt x="393" y="2323"/>
                    <a:pt x="371" y="2330"/>
                  </a:cubicBezTo>
                  <a:cubicBezTo>
                    <a:pt x="349" y="2336"/>
                    <a:pt x="324" y="2340"/>
                    <a:pt x="296" y="2340"/>
                  </a:cubicBezTo>
                  <a:cubicBezTo>
                    <a:pt x="269" y="2340"/>
                    <a:pt x="244" y="2336"/>
                    <a:pt x="221" y="2329"/>
                  </a:cubicBezTo>
                  <a:cubicBezTo>
                    <a:pt x="199" y="2321"/>
                    <a:pt x="180" y="2310"/>
                    <a:pt x="164" y="2296"/>
                  </a:cubicBezTo>
                  <a:cubicBezTo>
                    <a:pt x="147" y="2281"/>
                    <a:pt x="135" y="2263"/>
                    <a:pt x="126" y="2241"/>
                  </a:cubicBezTo>
                  <a:cubicBezTo>
                    <a:pt x="117" y="2220"/>
                    <a:pt x="113" y="2194"/>
                    <a:pt x="113" y="2165"/>
                  </a:cubicBezTo>
                  <a:close/>
                  <a:moveTo>
                    <a:pt x="113" y="2781"/>
                  </a:moveTo>
                  <a:cubicBezTo>
                    <a:pt x="113" y="2759"/>
                    <a:pt x="117" y="2741"/>
                    <a:pt x="124" y="2726"/>
                  </a:cubicBezTo>
                  <a:cubicBezTo>
                    <a:pt x="131" y="2711"/>
                    <a:pt x="141" y="2699"/>
                    <a:pt x="153" y="2690"/>
                  </a:cubicBezTo>
                  <a:cubicBezTo>
                    <a:pt x="165" y="2680"/>
                    <a:pt x="179" y="2674"/>
                    <a:pt x="196" y="2670"/>
                  </a:cubicBezTo>
                  <a:cubicBezTo>
                    <a:pt x="212" y="2666"/>
                    <a:pt x="232" y="2664"/>
                    <a:pt x="255" y="2664"/>
                  </a:cubicBezTo>
                  <a:lnTo>
                    <a:pt x="452" y="2664"/>
                  </a:lnTo>
                  <a:cubicBezTo>
                    <a:pt x="455" y="2664"/>
                    <a:pt x="457" y="2664"/>
                    <a:pt x="458" y="2666"/>
                  </a:cubicBezTo>
                  <a:cubicBezTo>
                    <a:pt x="460" y="2667"/>
                    <a:pt x="462" y="2670"/>
                    <a:pt x="463" y="2673"/>
                  </a:cubicBezTo>
                  <a:cubicBezTo>
                    <a:pt x="464" y="2676"/>
                    <a:pt x="465" y="2681"/>
                    <a:pt x="466" y="2687"/>
                  </a:cubicBezTo>
                  <a:cubicBezTo>
                    <a:pt x="466" y="2693"/>
                    <a:pt x="466" y="2700"/>
                    <a:pt x="466" y="2708"/>
                  </a:cubicBezTo>
                  <a:cubicBezTo>
                    <a:pt x="466" y="2717"/>
                    <a:pt x="466" y="2725"/>
                    <a:pt x="466" y="2730"/>
                  </a:cubicBezTo>
                  <a:cubicBezTo>
                    <a:pt x="465" y="2736"/>
                    <a:pt x="464" y="2741"/>
                    <a:pt x="463" y="2744"/>
                  </a:cubicBezTo>
                  <a:cubicBezTo>
                    <a:pt x="462" y="2747"/>
                    <a:pt x="460" y="2750"/>
                    <a:pt x="458" y="2751"/>
                  </a:cubicBezTo>
                  <a:cubicBezTo>
                    <a:pt x="457" y="2753"/>
                    <a:pt x="455" y="2753"/>
                    <a:pt x="452" y="2753"/>
                  </a:cubicBezTo>
                  <a:lnTo>
                    <a:pt x="270" y="2753"/>
                  </a:lnTo>
                  <a:cubicBezTo>
                    <a:pt x="255" y="2753"/>
                    <a:pt x="243" y="2755"/>
                    <a:pt x="234" y="2757"/>
                  </a:cubicBezTo>
                  <a:cubicBezTo>
                    <a:pt x="225" y="2759"/>
                    <a:pt x="217" y="2762"/>
                    <a:pt x="211" y="2767"/>
                  </a:cubicBezTo>
                  <a:cubicBezTo>
                    <a:pt x="205" y="2771"/>
                    <a:pt x="200" y="2777"/>
                    <a:pt x="196" y="2783"/>
                  </a:cubicBezTo>
                  <a:cubicBezTo>
                    <a:pt x="193" y="2790"/>
                    <a:pt x="191" y="2798"/>
                    <a:pt x="191" y="2807"/>
                  </a:cubicBezTo>
                  <a:cubicBezTo>
                    <a:pt x="191" y="2819"/>
                    <a:pt x="195" y="2830"/>
                    <a:pt x="204" y="2842"/>
                  </a:cubicBezTo>
                  <a:cubicBezTo>
                    <a:pt x="212" y="2853"/>
                    <a:pt x="224" y="2866"/>
                    <a:pt x="240" y="2878"/>
                  </a:cubicBezTo>
                  <a:lnTo>
                    <a:pt x="452" y="2878"/>
                  </a:lnTo>
                  <a:cubicBezTo>
                    <a:pt x="455" y="2878"/>
                    <a:pt x="457" y="2879"/>
                    <a:pt x="458" y="2880"/>
                  </a:cubicBezTo>
                  <a:cubicBezTo>
                    <a:pt x="460" y="2882"/>
                    <a:pt x="462" y="2884"/>
                    <a:pt x="463" y="2888"/>
                  </a:cubicBezTo>
                  <a:cubicBezTo>
                    <a:pt x="464" y="2891"/>
                    <a:pt x="465" y="2896"/>
                    <a:pt x="466" y="2901"/>
                  </a:cubicBezTo>
                  <a:cubicBezTo>
                    <a:pt x="466" y="2907"/>
                    <a:pt x="466" y="2914"/>
                    <a:pt x="466" y="2923"/>
                  </a:cubicBezTo>
                  <a:cubicBezTo>
                    <a:pt x="466" y="2932"/>
                    <a:pt x="466" y="2939"/>
                    <a:pt x="466" y="2945"/>
                  </a:cubicBezTo>
                  <a:cubicBezTo>
                    <a:pt x="465" y="2951"/>
                    <a:pt x="464" y="2955"/>
                    <a:pt x="463" y="2959"/>
                  </a:cubicBezTo>
                  <a:cubicBezTo>
                    <a:pt x="462" y="2962"/>
                    <a:pt x="460" y="2965"/>
                    <a:pt x="458" y="2966"/>
                  </a:cubicBezTo>
                  <a:cubicBezTo>
                    <a:pt x="457" y="2968"/>
                    <a:pt x="455" y="2968"/>
                    <a:pt x="452" y="2968"/>
                  </a:cubicBezTo>
                  <a:lnTo>
                    <a:pt x="133" y="2968"/>
                  </a:lnTo>
                  <a:cubicBezTo>
                    <a:pt x="131" y="2968"/>
                    <a:pt x="129" y="2968"/>
                    <a:pt x="127" y="2966"/>
                  </a:cubicBezTo>
                  <a:cubicBezTo>
                    <a:pt x="125" y="2965"/>
                    <a:pt x="124" y="2963"/>
                    <a:pt x="123" y="2960"/>
                  </a:cubicBezTo>
                  <a:cubicBezTo>
                    <a:pt x="121" y="2957"/>
                    <a:pt x="121" y="2953"/>
                    <a:pt x="120" y="2948"/>
                  </a:cubicBezTo>
                  <a:cubicBezTo>
                    <a:pt x="119" y="2943"/>
                    <a:pt x="119" y="2937"/>
                    <a:pt x="119" y="2930"/>
                  </a:cubicBezTo>
                  <a:cubicBezTo>
                    <a:pt x="119" y="2922"/>
                    <a:pt x="119" y="2916"/>
                    <a:pt x="120" y="2911"/>
                  </a:cubicBezTo>
                  <a:cubicBezTo>
                    <a:pt x="121" y="2906"/>
                    <a:pt x="121" y="2902"/>
                    <a:pt x="123" y="2899"/>
                  </a:cubicBezTo>
                  <a:cubicBezTo>
                    <a:pt x="124" y="2896"/>
                    <a:pt x="125" y="2894"/>
                    <a:pt x="127" y="2893"/>
                  </a:cubicBezTo>
                  <a:cubicBezTo>
                    <a:pt x="129" y="2892"/>
                    <a:pt x="131" y="2891"/>
                    <a:pt x="133" y="2891"/>
                  </a:cubicBezTo>
                  <a:lnTo>
                    <a:pt x="170" y="2891"/>
                  </a:lnTo>
                  <a:cubicBezTo>
                    <a:pt x="151" y="2874"/>
                    <a:pt x="137" y="2856"/>
                    <a:pt x="127" y="2838"/>
                  </a:cubicBezTo>
                  <a:cubicBezTo>
                    <a:pt x="118" y="2819"/>
                    <a:pt x="113" y="2800"/>
                    <a:pt x="113" y="2781"/>
                  </a:cubicBezTo>
                  <a:close/>
                  <a:moveTo>
                    <a:pt x="113" y="3201"/>
                  </a:moveTo>
                  <a:cubicBezTo>
                    <a:pt x="113" y="3176"/>
                    <a:pt x="115" y="3155"/>
                    <a:pt x="120" y="3137"/>
                  </a:cubicBezTo>
                  <a:cubicBezTo>
                    <a:pt x="125" y="3120"/>
                    <a:pt x="133" y="3105"/>
                    <a:pt x="143" y="3094"/>
                  </a:cubicBezTo>
                  <a:cubicBezTo>
                    <a:pt x="153" y="3082"/>
                    <a:pt x="166" y="3074"/>
                    <a:pt x="182" y="3068"/>
                  </a:cubicBezTo>
                  <a:cubicBezTo>
                    <a:pt x="198" y="3063"/>
                    <a:pt x="217" y="3061"/>
                    <a:pt x="239" y="3061"/>
                  </a:cubicBezTo>
                  <a:lnTo>
                    <a:pt x="453" y="3061"/>
                  </a:lnTo>
                  <a:cubicBezTo>
                    <a:pt x="457" y="3061"/>
                    <a:pt x="459" y="3062"/>
                    <a:pt x="461" y="3064"/>
                  </a:cubicBezTo>
                  <a:cubicBezTo>
                    <a:pt x="463" y="3067"/>
                    <a:pt x="464" y="3070"/>
                    <a:pt x="465" y="3075"/>
                  </a:cubicBezTo>
                  <a:cubicBezTo>
                    <a:pt x="466" y="3081"/>
                    <a:pt x="466" y="3088"/>
                    <a:pt x="466" y="3098"/>
                  </a:cubicBezTo>
                  <a:cubicBezTo>
                    <a:pt x="466" y="3109"/>
                    <a:pt x="466" y="3117"/>
                    <a:pt x="465" y="3122"/>
                  </a:cubicBezTo>
                  <a:cubicBezTo>
                    <a:pt x="464" y="3126"/>
                    <a:pt x="463" y="3130"/>
                    <a:pt x="461" y="3132"/>
                  </a:cubicBezTo>
                  <a:cubicBezTo>
                    <a:pt x="459" y="3134"/>
                    <a:pt x="457" y="3135"/>
                    <a:pt x="453" y="3135"/>
                  </a:cubicBezTo>
                  <a:lnTo>
                    <a:pt x="428" y="3135"/>
                  </a:lnTo>
                  <a:cubicBezTo>
                    <a:pt x="442" y="3148"/>
                    <a:pt x="453" y="3163"/>
                    <a:pt x="461" y="3180"/>
                  </a:cubicBezTo>
                  <a:cubicBezTo>
                    <a:pt x="469" y="3197"/>
                    <a:pt x="473" y="3215"/>
                    <a:pt x="473" y="3236"/>
                  </a:cubicBezTo>
                  <a:cubicBezTo>
                    <a:pt x="473" y="3253"/>
                    <a:pt x="470" y="3268"/>
                    <a:pt x="466" y="3282"/>
                  </a:cubicBezTo>
                  <a:cubicBezTo>
                    <a:pt x="462" y="3297"/>
                    <a:pt x="455" y="3309"/>
                    <a:pt x="446" y="3319"/>
                  </a:cubicBezTo>
                  <a:cubicBezTo>
                    <a:pt x="438" y="3330"/>
                    <a:pt x="427" y="3338"/>
                    <a:pt x="414" y="3343"/>
                  </a:cubicBezTo>
                  <a:cubicBezTo>
                    <a:pt x="401" y="3349"/>
                    <a:pt x="386" y="3352"/>
                    <a:pt x="369" y="3352"/>
                  </a:cubicBezTo>
                  <a:cubicBezTo>
                    <a:pt x="350" y="3352"/>
                    <a:pt x="334" y="3348"/>
                    <a:pt x="320" y="3341"/>
                  </a:cubicBezTo>
                  <a:cubicBezTo>
                    <a:pt x="307" y="3334"/>
                    <a:pt x="295" y="3323"/>
                    <a:pt x="286" y="3308"/>
                  </a:cubicBezTo>
                  <a:cubicBezTo>
                    <a:pt x="278" y="3294"/>
                    <a:pt x="271" y="3276"/>
                    <a:pt x="267" y="3255"/>
                  </a:cubicBezTo>
                  <a:cubicBezTo>
                    <a:pt x="262" y="3233"/>
                    <a:pt x="260" y="3208"/>
                    <a:pt x="260" y="3180"/>
                  </a:cubicBezTo>
                  <a:lnTo>
                    <a:pt x="260" y="3149"/>
                  </a:lnTo>
                  <a:lnTo>
                    <a:pt x="241" y="3149"/>
                  </a:lnTo>
                  <a:cubicBezTo>
                    <a:pt x="231" y="3149"/>
                    <a:pt x="222" y="3150"/>
                    <a:pt x="215" y="3152"/>
                  </a:cubicBezTo>
                  <a:cubicBezTo>
                    <a:pt x="207" y="3154"/>
                    <a:pt x="201" y="3157"/>
                    <a:pt x="196" y="3162"/>
                  </a:cubicBezTo>
                  <a:cubicBezTo>
                    <a:pt x="191" y="3167"/>
                    <a:pt x="187" y="3173"/>
                    <a:pt x="185" y="3181"/>
                  </a:cubicBezTo>
                  <a:cubicBezTo>
                    <a:pt x="182" y="3188"/>
                    <a:pt x="181" y="3198"/>
                    <a:pt x="181" y="3209"/>
                  </a:cubicBezTo>
                  <a:cubicBezTo>
                    <a:pt x="181" y="3224"/>
                    <a:pt x="183" y="3238"/>
                    <a:pt x="186" y="3250"/>
                  </a:cubicBezTo>
                  <a:cubicBezTo>
                    <a:pt x="190" y="3261"/>
                    <a:pt x="193" y="3272"/>
                    <a:pt x="197" y="3281"/>
                  </a:cubicBezTo>
                  <a:cubicBezTo>
                    <a:pt x="201" y="3290"/>
                    <a:pt x="205" y="3297"/>
                    <a:pt x="208" y="3303"/>
                  </a:cubicBezTo>
                  <a:cubicBezTo>
                    <a:pt x="212" y="3310"/>
                    <a:pt x="213" y="3315"/>
                    <a:pt x="213" y="3318"/>
                  </a:cubicBezTo>
                  <a:cubicBezTo>
                    <a:pt x="213" y="3321"/>
                    <a:pt x="213" y="3323"/>
                    <a:pt x="211" y="3325"/>
                  </a:cubicBezTo>
                  <a:cubicBezTo>
                    <a:pt x="209" y="3327"/>
                    <a:pt x="207" y="3329"/>
                    <a:pt x="204" y="3330"/>
                  </a:cubicBezTo>
                  <a:cubicBezTo>
                    <a:pt x="201" y="3332"/>
                    <a:pt x="197" y="3333"/>
                    <a:pt x="192" y="3333"/>
                  </a:cubicBezTo>
                  <a:cubicBezTo>
                    <a:pt x="188" y="3334"/>
                    <a:pt x="183" y="3334"/>
                    <a:pt x="177" y="3334"/>
                  </a:cubicBezTo>
                  <a:cubicBezTo>
                    <a:pt x="170" y="3334"/>
                    <a:pt x="164" y="3334"/>
                    <a:pt x="160" y="3333"/>
                  </a:cubicBezTo>
                  <a:cubicBezTo>
                    <a:pt x="155" y="3331"/>
                    <a:pt x="152" y="3329"/>
                    <a:pt x="148" y="3326"/>
                  </a:cubicBezTo>
                  <a:cubicBezTo>
                    <a:pt x="145" y="3322"/>
                    <a:pt x="141" y="3317"/>
                    <a:pt x="137" y="3308"/>
                  </a:cubicBezTo>
                  <a:cubicBezTo>
                    <a:pt x="133" y="3300"/>
                    <a:pt x="129" y="3290"/>
                    <a:pt x="125" y="3279"/>
                  </a:cubicBezTo>
                  <a:cubicBezTo>
                    <a:pt x="122" y="3268"/>
                    <a:pt x="119" y="3256"/>
                    <a:pt x="116" y="3242"/>
                  </a:cubicBezTo>
                  <a:cubicBezTo>
                    <a:pt x="114" y="3229"/>
                    <a:pt x="113" y="3216"/>
                    <a:pt x="113" y="3201"/>
                  </a:cubicBezTo>
                  <a:close/>
                  <a:moveTo>
                    <a:pt x="113" y="3431"/>
                  </a:moveTo>
                  <a:cubicBezTo>
                    <a:pt x="113" y="3428"/>
                    <a:pt x="113" y="3424"/>
                    <a:pt x="113" y="3421"/>
                  </a:cubicBezTo>
                  <a:cubicBezTo>
                    <a:pt x="114" y="3417"/>
                    <a:pt x="114" y="3413"/>
                    <a:pt x="115" y="3410"/>
                  </a:cubicBezTo>
                  <a:cubicBezTo>
                    <a:pt x="116" y="3406"/>
                    <a:pt x="117" y="3402"/>
                    <a:pt x="118" y="3400"/>
                  </a:cubicBezTo>
                  <a:cubicBezTo>
                    <a:pt x="119" y="3397"/>
                    <a:pt x="120" y="3395"/>
                    <a:pt x="122" y="3393"/>
                  </a:cubicBezTo>
                  <a:cubicBezTo>
                    <a:pt x="123" y="3392"/>
                    <a:pt x="124" y="3391"/>
                    <a:pt x="125" y="3391"/>
                  </a:cubicBezTo>
                  <a:cubicBezTo>
                    <a:pt x="127" y="3390"/>
                    <a:pt x="129" y="3389"/>
                    <a:pt x="131" y="3389"/>
                  </a:cubicBezTo>
                  <a:cubicBezTo>
                    <a:pt x="134" y="3388"/>
                    <a:pt x="138" y="3388"/>
                    <a:pt x="143" y="3388"/>
                  </a:cubicBezTo>
                  <a:cubicBezTo>
                    <a:pt x="148" y="3388"/>
                    <a:pt x="154" y="3387"/>
                    <a:pt x="163" y="3387"/>
                  </a:cubicBezTo>
                  <a:cubicBezTo>
                    <a:pt x="172" y="3387"/>
                    <a:pt x="179" y="3388"/>
                    <a:pt x="184" y="3388"/>
                  </a:cubicBezTo>
                  <a:cubicBezTo>
                    <a:pt x="190" y="3389"/>
                    <a:pt x="194" y="3389"/>
                    <a:pt x="197" y="3390"/>
                  </a:cubicBezTo>
                  <a:cubicBezTo>
                    <a:pt x="200" y="3391"/>
                    <a:pt x="202" y="3393"/>
                    <a:pt x="203" y="3394"/>
                  </a:cubicBezTo>
                  <a:cubicBezTo>
                    <a:pt x="205" y="3396"/>
                    <a:pt x="205" y="3398"/>
                    <a:pt x="205" y="3400"/>
                  </a:cubicBezTo>
                  <a:cubicBezTo>
                    <a:pt x="205" y="3402"/>
                    <a:pt x="205" y="3404"/>
                    <a:pt x="204" y="3406"/>
                  </a:cubicBezTo>
                  <a:cubicBezTo>
                    <a:pt x="203" y="3409"/>
                    <a:pt x="202" y="3411"/>
                    <a:pt x="201" y="3414"/>
                  </a:cubicBezTo>
                  <a:cubicBezTo>
                    <a:pt x="200" y="3417"/>
                    <a:pt x="199" y="3421"/>
                    <a:pt x="199" y="3424"/>
                  </a:cubicBezTo>
                  <a:cubicBezTo>
                    <a:pt x="198" y="3428"/>
                    <a:pt x="197" y="3432"/>
                    <a:pt x="197" y="3436"/>
                  </a:cubicBezTo>
                  <a:cubicBezTo>
                    <a:pt x="197" y="3441"/>
                    <a:pt x="198" y="3446"/>
                    <a:pt x="200" y="3451"/>
                  </a:cubicBezTo>
                  <a:cubicBezTo>
                    <a:pt x="202" y="3456"/>
                    <a:pt x="206" y="3461"/>
                    <a:pt x="210" y="3467"/>
                  </a:cubicBezTo>
                  <a:cubicBezTo>
                    <a:pt x="214" y="3472"/>
                    <a:pt x="220" y="3478"/>
                    <a:pt x="227" y="3483"/>
                  </a:cubicBezTo>
                  <a:cubicBezTo>
                    <a:pt x="234" y="3489"/>
                    <a:pt x="243" y="3496"/>
                    <a:pt x="253" y="3502"/>
                  </a:cubicBezTo>
                  <a:lnTo>
                    <a:pt x="452" y="3502"/>
                  </a:lnTo>
                  <a:cubicBezTo>
                    <a:pt x="455" y="3502"/>
                    <a:pt x="457" y="3503"/>
                    <a:pt x="458" y="3504"/>
                  </a:cubicBezTo>
                  <a:cubicBezTo>
                    <a:pt x="460" y="3506"/>
                    <a:pt x="462" y="3508"/>
                    <a:pt x="463" y="3512"/>
                  </a:cubicBezTo>
                  <a:cubicBezTo>
                    <a:pt x="464" y="3515"/>
                    <a:pt x="465" y="3520"/>
                    <a:pt x="466" y="3525"/>
                  </a:cubicBezTo>
                  <a:cubicBezTo>
                    <a:pt x="466" y="3531"/>
                    <a:pt x="466" y="3538"/>
                    <a:pt x="466" y="3547"/>
                  </a:cubicBezTo>
                  <a:cubicBezTo>
                    <a:pt x="466" y="3556"/>
                    <a:pt x="466" y="3563"/>
                    <a:pt x="466" y="3569"/>
                  </a:cubicBezTo>
                  <a:cubicBezTo>
                    <a:pt x="465" y="3575"/>
                    <a:pt x="464" y="3579"/>
                    <a:pt x="463" y="3583"/>
                  </a:cubicBezTo>
                  <a:cubicBezTo>
                    <a:pt x="462" y="3586"/>
                    <a:pt x="460" y="3589"/>
                    <a:pt x="458" y="3590"/>
                  </a:cubicBezTo>
                  <a:cubicBezTo>
                    <a:pt x="457" y="3592"/>
                    <a:pt x="455" y="3592"/>
                    <a:pt x="452" y="3592"/>
                  </a:cubicBezTo>
                  <a:lnTo>
                    <a:pt x="133" y="3592"/>
                  </a:lnTo>
                  <a:cubicBezTo>
                    <a:pt x="131" y="3592"/>
                    <a:pt x="129" y="3592"/>
                    <a:pt x="127" y="3590"/>
                  </a:cubicBezTo>
                  <a:cubicBezTo>
                    <a:pt x="125" y="3589"/>
                    <a:pt x="124" y="3587"/>
                    <a:pt x="123" y="3584"/>
                  </a:cubicBezTo>
                  <a:cubicBezTo>
                    <a:pt x="121" y="3581"/>
                    <a:pt x="121" y="3577"/>
                    <a:pt x="120" y="3572"/>
                  </a:cubicBezTo>
                  <a:cubicBezTo>
                    <a:pt x="119" y="3567"/>
                    <a:pt x="119" y="3561"/>
                    <a:pt x="119" y="3554"/>
                  </a:cubicBezTo>
                  <a:cubicBezTo>
                    <a:pt x="119" y="3546"/>
                    <a:pt x="119" y="3540"/>
                    <a:pt x="120" y="3535"/>
                  </a:cubicBezTo>
                  <a:cubicBezTo>
                    <a:pt x="121" y="3530"/>
                    <a:pt x="121" y="3526"/>
                    <a:pt x="123" y="3523"/>
                  </a:cubicBezTo>
                  <a:cubicBezTo>
                    <a:pt x="124" y="3520"/>
                    <a:pt x="125" y="3518"/>
                    <a:pt x="127" y="3517"/>
                  </a:cubicBezTo>
                  <a:cubicBezTo>
                    <a:pt x="129" y="3516"/>
                    <a:pt x="131" y="3515"/>
                    <a:pt x="133" y="3515"/>
                  </a:cubicBezTo>
                  <a:lnTo>
                    <a:pt x="173" y="3515"/>
                  </a:lnTo>
                  <a:cubicBezTo>
                    <a:pt x="161" y="3507"/>
                    <a:pt x="151" y="3499"/>
                    <a:pt x="144" y="3492"/>
                  </a:cubicBezTo>
                  <a:cubicBezTo>
                    <a:pt x="136" y="3484"/>
                    <a:pt x="130" y="3477"/>
                    <a:pt x="125" y="3471"/>
                  </a:cubicBezTo>
                  <a:cubicBezTo>
                    <a:pt x="121" y="3464"/>
                    <a:pt x="117" y="3457"/>
                    <a:pt x="116" y="3451"/>
                  </a:cubicBezTo>
                  <a:cubicBezTo>
                    <a:pt x="114" y="3444"/>
                    <a:pt x="113" y="3437"/>
                    <a:pt x="113" y="3431"/>
                  </a:cubicBezTo>
                  <a:close/>
                  <a:moveTo>
                    <a:pt x="35" y="128"/>
                  </a:moveTo>
                  <a:cubicBezTo>
                    <a:pt x="35" y="119"/>
                    <a:pt x="35" y="112"/>
                    <a:pt x="36" y="106"/>
                  </a:cubicBezTo>
                  <a:cubicBezTo>
                    <a:pt x="37" y="100"/>
                    <a:pt x="37" y="96"/>
                    <a:pt x="39" y="92"/>
                  </a:cubicBezTo>
                  <a:cubicBezTo>
                    <a:pt x="40" y="89"/>
                    <a:pt x="42" y="87"/>
                    <a:pt x="44" y="85"/>
                  </a:cubicBezTo>
                  <a:cubicBezTo>
                    <a:pt x="46" y="84"/>
                    <a:pt x="48" y="83"/>
                    <a:pt x="50" y="83"/>
                  </a:cubicBezTo>
                  <a:lnTo>
                    <a:pt x="121" y="83"/>
                  </a:lnTo>
                  <a:lnTo>
                    <a:pt x="121" y="14"/>
                  </a:lnTo>
                  <a:cubicBezTo>
                    <a:pt x="121" y="11"/>
                    <a:pt x="122" y="9"/>
                    <a:pt x="123" y="8"/>
                  </a:cubicBezTo>
                  <a:cubicBezTo>
                    <a:pt x="124" y="6"/>
                    <a:pt x="126" y="4"/>
                    <a:pt x="129" y="3"/>
                  </a:cubicBezTo>
                  <a:cubicBezTo>
                    <a:pt x="132" y="2"/>
                    <a:pt x="135" y="1"/>
                    <a:pt x="140" y="0"/>
                  </a:cubicBezTo>
                  <a:cubicBezTo>
                    <a:pt x="145" y="0"/>
                    <a:pt x="151" y="0"/>
                    <a:pt x="158" y="0"/>
                  </a:cubicBezTo>
                  <a:cubicBezTo>
                    <a:pt x="171" y="0"/>
                    <a:pt x="180" y="1"/>
                    <a:pt x="186" y="3"/>
                  </a:cubicBezTo>
                  <a:cubicBezTo>
                    <a:pt x="191" y="6"/>
                    <a:pt x="194" y="9"/>
                    <a:pt x="194" y="13"/>
                  </a:cubicBezTo>
                  <a:lnTo>
                    <a:pt x="194" y="83"/>
                  </a:lnTo>
                  <a:lnTo>
                    <a:pt x="344" y="83"/>
                  </a:lnTo>
                  <a:cubicBezTo>
                    <a:pt x="361" y="83"/>
                    <a:pt x="374" y="80"/>
                    <a:pt x="383" y="75"/>
                  </a:cubicBezTo>
                  <a:cubicBezTo>
                    <a:pt x="392" y="69"/>
                    <a:pt x="396" y="60"/>
                    <a:pt x="396" y="46"/>
                  </a:cubicBezTo>
                  <a:cubicBezTo>
                    <a:pt x="396" y="41"/>
                    <a:pt x="396" y="37"/>
                    <a:pt x="395" y="33"/>
                  </a:cubicBezTo>
                  <a:cubicBezTo>
                    <a:pt x="394" y="29"/>
                    <a:pt x="393" y="26"/>
                    <a:pt x="392" y="23"/>
                  </a:cubicBezTo>
                  <a:cubicBezTo>
                    <a:pt x="391" y="20"/>
                    <a:pt x="390" y="17"/>
                    <a:pt x="389" y="15"/>
                  </a:cubicBezTo>
                  <a:cubicBezTo>
                    <a:pt x="388" y="13"/>
                    <a:pt x="388" y="11"/>
                    <a:pt x="388" y="10"/>
                  </a:cubicBezTo>
                  <a:cubicBezTo>
                    <a:pt x="388" y="8"/>
                    <a:pt x="388" y="7"/>
                    <a:pt x="389" y="5"/>
                  </a:cubicBezTo>
                  <a:cubicBezTo>
                    <a:pt x="390" y="4"/>
                    <a:pt x="392" y="3"/>
                    <a:pt x="394" y="2"/>
                  </a:cubicBezTo>
                  <a:cubicBezTo>
                    <a:pt x="397" y="2"/>
                    <a:pt x="400" y="1"/>
                    <a:pt x="404" y="0"/>
                  </a:cubicBezTo>
                  <a:cubicBezTo>
                    <a:pt x="409" y="0"/>
                    <a:pt x="414" y="0"/>
                    <a:pt x="421" y="0"/>
                  </a:cubicBezTo>
                  <a:cubicBezTo>
                    <a:pt x="431" y="0"/>
                    <a:pt x="439" y="0"/>
                    <a:pt x="445" y="2"/>
                  </a:cubicBezTo>
                  <a:cubicBezTo>
                    <a:pt x="450" y="3"/>
                    <a:pt x="454" y="5"/>
                    <a:pt x="457" y="7"/>
                  </a:cubicBezTo>
                  <a:cubicBezTo>
                    <a:pt x="459" y="9"/>
                    <a:pt x="461" y="12"/>
                    <a:pt x="463" y="16"/>
                  </a:cubicBezTo>
                  <a:cubicBezTo>
                    <a:pt x="464" y="20"/>
                    <a:pt x="466" y="25"/>
                    <a:pt x="467" y="31"/>
                  </a:cubicBezTo>
                  <a:cubicBezTo>
                    <a:pt x="469" y="36"/>
                    <a:pt x="470" y="42"/>
                    <a:pt x="470" y="49"/>
                  </a:cubicBezTo>
                  <a:cubicBezTo>
                    <a:pt x="471" y="56"/>
                    <a:pt x="471" y="62"/>
                    <a:pt x="471" y="69"/>
                  </a:cubicBezTo>
                  <a:cubicBezTo>
                    <a:pt x="471" y="87"/>
                    <a:pt x="469" y="102"/>
                    <a:pt x="465" y="115"/>
                  </a:cubicBezTo>
                  <a:cubicBezTo>
                    <a:pt x="460" y="128"/>
                    <a:pt x="453" y="139"/>
                    <a:pt x="444" y="148"/>
                  </a:cubicBezTo>
                  <a:cubicBezTo>
                    <a:pt x="434" y="156"/>
                    <a:pt x="422" y="163"/>
                    <a:pt x="408" y="167"/>
                  </a:cubicBezTo>
                  <a:cubicBezTo>
                    <a:pt x="394" y="171"/>
                    <a:pt x="377" y="173"/>
                    <a:pt x="357" y="173"/>
                  </a:cubicBezTo>
                  <a:lnTo>
                    <a:pt x="194" y="173"/>
                  </a:lnTo>
                  <a:lnTo>
                    <a:pt x="194" y="211"/>
                  </a:lnTo>
                  <a:cubicBezTo>
                    <a:pt x="194" y="216"/>
                    <a:pt x="191" y="219"/>
                    <a:pt x="186" y="222"/>
                  </a:cubicBezTo>
                  <a:cubicBezTo>
                    <a:pt x="180" y="224"/>
                    <a:pt x="171" y="225"/>
                    <a:pt x="158" y="225"/>
                  </a:cubicBezTo>
                  <a:cubicBezTo>
                    <a:pt x="151" y="225"/>
                    <a:pt x="145" y="225"/>
                    <a:pt x="140" y="224"/>
                  </a:cubicBezTo>
                  <a:cubicBezTo>
                    <a:pt x="135" y="224"/>
                    <a:pt x="132" y="223"/>
                    <a:pt x="129" y="222"/>
                  </a:cubicBezTo>
                  <a:cubicBezTo>
                    <a:pt x="126" y="220"/>
                    <a:pt x="124" y="219"/>
                    <a:pt x="123" y="217"/>
                  </a:cubicBezTo>
                  <a:cubicBezTo>
                    <a:pt x="122" y="215"/>
                    <a:pt x="121" y="213"/>
                    <a:pt x="121" y="211"/>
                  </a:cubicBezTo>
                  <a:lnTo>
                    <a:pt x="121" y="173"/>
                  </a:lnTo>
                  <a:lnTo>
                    <a:pt x="50" y="173"/>
                  </a:lnTo>
                  <a:cubicBezTo>
                    <a:pt x="48" y="173"/>
                    <a:pt x="46" y="172"/>
                    <a:pt x="44" y="171"/>
                  </a:cubicBezTo>
                  <a:cubicBezTo>
                    <a:pt x="42" y="170"/>
                    <a:pt x="40" y="167"/>
                    <a:pt x="39" y="164"/>
                  </a:cubicBezTo>
                  <a:cubicBezTo>
                    <a:pt x="37" y="160"/>
                    <a:pt x="37" y="156"/>
                    <a:pt x="36" y="150"/>
                  </a:cubicBezTo>
                  <a:cubicBezTo>
                    <a:pt x="35" y="144"/>
                    <a:pt x="35" y="137"/>
                    <a:pt x="35" y="128"/>
                  </a:cubicBezTo>
                  <a:close/>
                  <a:moveTo>
                    <a:pt x="35" y="2516"/>
                  </a:moveTo>
                  <a:cubicBezTo>
                    <a:pt x="35" y="2507"/>
                    <a:pt x="35" y="2500"/>
                    <a:pt x="36" y="2494"/>
                  </a:cubicBezTo>
                  <a:cubicBezTo>
                    <a:pt x="37" y="2488"/>
                    <a:pt x="37" y="2484"/>
                    <a:pt x="39" y="2480"/>
                  </a:cubicBezTo>
                  <a:cubicBezTo>
                    <a:pt x="40" y="2477"/>
                    <a:pt x="42" y="2475"/>
                    <a:pt x="44" y="2473"/>
                  </a:cubicBezTo>
                  <a:cubicBezTo>
                    <a:pt x="46" y="2472"/>
                    <a:pt x="48" y="2471"/>
                    <a:pt x="50" y="2471"/>
                  </a:cubicBezTo>
                  <a:lnTo>
                    <a:pt x="121" y="2471"/>
                  </a:lnTo>
                  <a:lnTo>
                    <a:pt x="121" y="2402"/>
                  </a:lnTo>
                  <a:cubicBezTo>
                    <a:pt x="121" y="2399"/>
                    <a:pt x="122" y="2397"/>
                    <a:pt x="123" y="2396"/>
                  </a:cubicBezTo>
                  <a:cubicBezTo>
                    <a:pt x="124" y="2394"/>
                    <a:pt x="126" y="2392"/>
                    <a:pt x="129" y="2391"/>
                  </a:cubicBezTo>
                  <a:cubicBezTo>
                    <a:pt x="132" y="2390"/>
                    <a:pt x="135" y="2389"/>
                    <a:pt x="140" y="2388"/>
                  </a:cubicBezTo>
                  <a:cubicBezTo>
                    <a:pt x="145" y="2388"/>
                    <a:pt x="151" y="2388"/>
                    <a:pt x="158" y="2388"/>
                  </a:cubicBezTo>
                  <a:cubicBezTo>
                    <a:pt x="171" y="2388"/>
                    <a:pt x="180" y="2389"/>
                    <a:pt x="186" y="2391"/>
                  </a:cubicBezTo>
                  <a:cubicBezTo>
                    <a:pt x="191" y="2394"/>
                    <a:pt x="194" y="2397"/>
                    <a:pt x="194" y="2401"/>
                  </a:cubicBezTo>
                  <a:lnTo>
                    <a:pt x="194" y="2471"/>
                  </a:lnTo>
                  <a:lnTo>
                    <a:pt x="344" y="2471"/>
                  </a:lnTo>
                  <a:cubicBezTo>
                    <a:pt x="361" y="2471"/>
                    <a:pt x="374" y="2468"/>
                    <a:pt x="383" y="2463"/>
                  </a:cubicBezTo>
                  <a:cubicBezTo>
                    <a:pt x="392" y="2457"/>
                    <a:pt x="396" y="2448"/>
                    <a:pt x="396" y="2434"/>
                  </a:cubicBezTo>
                  <a:cubicBezTo>
                    <a:pt x="396" y="2429"/>
                    <a:pt x="396" y="2425"/>
                    <a:pt x="395" y="2421"/>
                  </a:cubicBezTo>
                  <a:cubicBezTo>
                    <a:pt x="394" y="2417"/>
                    <a:pt x="393" y="2414"/>
                    <a:pt x="392" y="2411"/>
                  </a:cubicBezTo>
                  <a:cubicBezTo>
                    <a:pt x="391" y="2408"/>
                    <a:pt x="390" y="2405"/>
                    <a:pt x="389" y="2403"/>
                  </a:cubicBezTo>
                  <a:cubicBezTo>
                    <a:pt x="388" y="2401"/>
                    <a:pt x="388" y="2399"/>
                    <a:pt x="388" y="2398"/>
                  </a:cubicBezTo>
                  <a:cubicBezTo>
                    <a:pt x="388" y="2396"/>
                    <a:pt x="388" y="2395"/>
                    <a:pt x="389" y="2393"/>
                  </a:cubicBezTo>
                  <a:cubicBezTo>
                    <a:pt x="390" y="2392"/>
                    <a:pt x="392" y="2391"/>
                    <a:pt x="394" y="2390"/>
                  </a:cubicBezTo>
                  <a:cubicBezTo>
                    <a:pt x="397" y="2390"/>
                    <a:pt x="400" y="2389"/>
                    <a:pt x="404" y="2388"/>
                  </a:cubicBezTo>
                  <a:cubicBezTo>
                    <a:pt x="409" y="2388"/>
                    <a:pt x="414" y="2388"/>
                    <a:pt x="421" y="2388"/>
                  </a:cubicBezTo>
                  <a:cubicBezTo>
                    <a:pt x="431" y="2388"/>
                    <a:pt x="439" y="2388"/>
                    <a:pt x="445" y="2390"/>
                  </a:cubicBezTo>
                  <a:cubicBezTo>
                    <a:pt x="450" y="2391"/>
                    <a:pt x="454" y="2393"/>
                    <a:pt x="457" y="2395"/>
                  </a:cubicBezTo>
                  <a:cubicBezTo>
                    <a:pt x="459" y="2397"/>
                    <a:pt x="461" y="2400"/>
                    <a:pt x="463" y="2404"/>
                  </a:cubicBezTo>
                  <a:cubicBezTo>
                    <a:pt x="464" y="2408"/>
                    <a:pt x="466" y="2413"/>
                    <a:pt x="467" y="2419"/>
                  </a:cubicBezTo>
                  <a:cubicBezTo>
                    <a:pt x="469" y="2424"/>
                    <a:pt x="470" y="2430"/>
                    <a:pt x="470" y="2437"/>
                  </a:cubicBezTo>
                  <a:cubicBezTo>
                    <a:pt x="471" y="2444"/>
                    <a:pt x="471" y="2450"/>
                    <a:pt x="471" y="2457"/>
                  </a:cubicBezTo>
                  <a:cubicBezTo>
                    <a:pt x="471" y="2475"/>
                    <a:pt x="469" y="2490"/>
                    <a:pt x="465" y="2503"/>
                  </a:cubicBezTo>
                  <a:cubicBezTo>
                    <a:pt x="460" y="2516"/>
                    <a:pt x="453" y="2527"/>
                    <a:pt x="444" y="2536"/>
                  </a:cubicBezTo>
                  <a:cubicBezTo>
                    <a:pt x="434" y="2544"/>
                    <a:pt x="422" y="2551"/>
                    <a:pt x="408" y="2555"/>
                  </a:cubicBezTo>
                  <a:cubicBezTo>
                    <a:pt x="394" y="2559"/>
                    <a:pt x="377" y="2561"/>
                    <a:pt x="357" y="2561"/>
                  </a:cubicBezTo>
                  <a:lnTo>
                    <a:pt x="194" y="2561"/>
                  </a:lnTo>
                  <a:lnTo>
                    <a:pt x="194" y="2599"/>
                  </a:lnTo>
                  <a:cubicBezTo>
                    <a:pt x="194" y="2604"/>
                    <a:pt x="191" y="2607"/>
                    <a:pt x="186" y="2610"/>
                  </a:cubicBezTo>
                  <a:cubicBezTo>
                    <a:pt x="180" y="2612"/>
                    <a:pt x="171" y="2613"/>
                    <a:pt x="158" y="2613"/>
                  </a:cubicBezTo>
                  <a:cubicBezTo>
                    <a:pt x="151" y="2613"/>
                    <a:pt x="145" y="2613"/>
                    <a:pt x="140" y="2612"/>
                  </a:cubicBezTo>
                  <a:cubicBezTo>
                    <a:pt x="135" y="2612"/>
                    <a:pt x="132" y="2611"/>
                    <a:pt x="129" y="2610"/>
                  </a:cubicBezTo>
                  <a:cubicBezTo>
                    <a:pt x="126" y="2608"/>
                    <a:pt x="124" y="2607"/>
                    <a:pt x="123" y="2605"/>
                  </a:cubicBezTo>
                  <a:cubicBezTo>
                    <a:pt x="122" y="2603"/>
                    <a:pt x="121" y="2601"/>
                    <a:pt x="121" y="2599"/>
                  </a:cubicBezTo>
                  <a:lnTo>
                    <a:pt x="121" y="2561"/>
                  </a:lnTo>
                  <a:lnTo>
                    <a:pt x="50" y="2561"/>
                  </a:lnTo>
                  <a:cubicBezTo>
                    <a:pt x="48" y="2561"/>
                    <a:pt x="46" y="2560"/>
                    <a:pt x="44" y="2559"/>
                  </a:cubicBezTo>
                  <a:cubicBezTo>
                    <a:pt x="42" y="2558"/>
                    <a:pt x="40" y="2555"/>
                    <a:pt x="39" y="2552"/>
                  </a:cubicBezTo>
                  <a:cubicBezTo>
                    <a:pt x="37" y="2548"/>
                    <a:pt x="37" y="2544"/>
                    <a:pt x="36" y="2538"/>
                  </a:cubicBezTo>
                  <a:cubicBezTo>
                    <a:pt x="35" y="2532"/>
                    <a:pt x="35" y="2525"/>
                    <a:pt x="35" y="2516"/>
                  </a:cubicBezTo>
                  <a:close/>
                  <a:moveTo>
                    <a:pt x="2" y="1523"/>
                  </a:moveTo>
                  <a:lnTo>
                    <a:pt x="2" y="1197"/>
                  </a:lnTo>
                  <a:cubicBezTo>
                    <a:pt x="2" y="1195"/>
                    <a:pt x="2" y="1193"/>
                    <a:pt x="4" y="1191"/>
                  </a:cubicBezTo>
                  <a:cubicBezTo>
                    <a:pt x="5" y="1189"/>
                    <a:pt x="7" y="1188"/>
                    <a:pt x="10" y="1187"/>
                  </a:cubicBezTo>
                  <a:cubicBezTo>
                    <a:pt x="13" y="1186"/>
                    <a:pt x="17" y="1185"/>
                    <a:pt x="22" y="1184"/>
                  </a:cubicBezTo>
                  <a:cubicBezTo>
                    <a:pt x="27" y="1183"/>
                    <a:pt x="33" y="1183"/>
                    <a:pt x="40" y="1183"/>
                  </a:cubicBezTo>
                  <a:cubicBezTo>
                    <a:pt x="47" y="1183"/>
                    <a:pt x="53" y="1183"/>
                    <a:pt x="58" y="1184"/>
                  </a:cubicBezTo>
                  <a:cubicBezTo>
                    <a:pt x="63" y="1185"/>
                    <a:pt x="67" y="1186"/>
                    <a:pt x="70" y="1187"/>
                  </a:cubicBezTo>
                  <a:cubicBezTo>
                    <a:pt x="73" y="1188"/>
                    <a:pt x="75" y="1189"/>
                    <a:pt x="76" y="1191"/>
                  </a:cubicBezTo>
                  <a:cubicBezTo>
                    <a:pt x="78" y="1193"/>
                    <a:pt x="79" y="1195"/>
                    <a:pt x="79" y="1197"/>
                  </a:cubicBezTo>
                  <a:lnTo>
                    <a:pt x="79" y="1313"/>
                  </a:lnTo>
                  <a:lnTo>
                    <a:pt x="451" y="1313"/>
                  </a:lnTo>
                  <a:cubicBezTo>
                    <a:pt x="454" y="1313"/>
                    <a:pt x="456" y="1314"/>
                    <a:pt x="458" y="1315"/>
                  </a:cubicBezTo>
                  <a:cubicBezTo>
                    <a:pt x="460" y="1317"/>
                    <a:pt x="461" y="1319"/>
                    <a:pt x="463" y="1323"/>
                  </a:cubicBezTo>
                  <a:cubicBezTo>
                    <a:pt x="464" y="1326"/>
                    <a:pt x="465" y="1331"/>
                    <a:pt x="465" y="1337"/>
                  </a:cubicBezTo>
                  <a:cubicBezTo>
                    <a:pt x="466" y="1343"/>
                    <a:pt x="466" y="1351"/>
                    <a:pt x="466" y="1360"/>
                  </a:cubicBezTo>
                  <a:cubicBezTo>
                    <a:pt x="466" y="1369"/>
                    <a:pt x="466" y="1377"/>
                    <a:pt x="465" y="1383"/>
                  </a:cubicBezTo>
                  <a:cubicBezTo>
                    <a:pt x="465" y="1389"/>
                    <a:pt x="464" y="1394"/>
                    <a:pt x="463" y="1397"/>
                  </a:cubicBezTo>
                  <a:cubicBezTo>
                    <a:pt x="461" y="1401"/>
                    <a:pt x="460" y="1403"/>
                    <a:pt x="458" y="1405"/>
                  </a:cubicBezTo>
                  <a:cubicBezTo>
                    <a:pt x="456" y="1406"/>
                    <a:pt x="454" y="1407"/>
                    <a:pt x="451" y="1407"/>
                  </a:cubicBezTo>
                  <a:lnTo>
                    <a:pt x="79" y="1407"/>
                  </a:lnTo>
                  <a:lnTo>
                    <a:pt x="79" y="1523"/>
                  </a:lnTo>
                  <a:cubicBezTo>
                    <a:pt x="79" y="1525"/>
                    <a:pt x="78" y="1527"/>
                    <a:pt x="76" y="1529"/>
                  </a:cubicBezTo>
                  <a:cubicBezTo>
                    <a:pt x="75" y="1531"/>
                    <a:pt x="73" y="1532"/>
                    <a:pt x="70" y="1533"/>
                  </a:cubicBezTo>
                  <a:cubicBezTo>
                    <a:pt x="67" y="1535"/>
                    <a:pt x="63" y="1536"/>
                    <a:pt x="58" y="1536"/>
                  </a:cubicBezTo>
                  <a:cubicBezTo>
                    <a:pt x="53" y="1537"/>
                    <a:pt x="47" y="1537"/>
                    <a:pt x="40" y="1537"/>
                  </a:cubicBezTo>
                  <a:cubicBezTo>
                    <a:pt x="33" y="1537"/>
                    <a:pt x="27" y="1537"/>
                    <a:pt x="22" y="1536"/>
                  </a:cubicBezTo>
                  <a:cubicBezTo>
                    <a:pt x="17" y="1536"/>
                    <a:pt x="13" y="1535"/>
                    <a:pt x="10" y="1533"/>
                  </a:cubicBezTo>
                  <a:cubicBezTo>
                    <a:pt x="7" y="1532"/>
                    <a:pt x="5" y="1531"/>
                    <a:pt x="4" y="1529"/>
                  </a:cubicBezTo>
                  <a:cubicBezTo>
                    <a:pt x="2" y="1527"/>
                    <a:pt x="2" y="1525"/>
                    <a:pt x="2" y="1523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0" name="Text Box 6">
            <a:extLst>
              <a:ext uri="{FF2B5EF4-FFF2-40B4-BE49-F238E27FC236}">
                <a16:creationId xmlns:a16="http://schemas.microsoft.com/office/drawing/2014/main" id="{A012C8E8-9A31-3C60-2329-68791579F9BD}"/>
              </a:ext>
            </a:extLst>
          </p:cNvPr>
          <p:cNvSpPr txBox="1"/>
          <p:nvPr/>
        </p:nvSpPr>
        <p:spPr>
          <a:xfrm>
            <a:off x="2959469" y="140092"/>
            <a:ext cx="2596515" cy="5715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 in Estate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1" name="Text Box 7">
            <a:extLst>
              <a:ext uri="{FF2B5EF4-FFF2-40B4-BE49-F238E27FC236}">
                <a16:creationId xmlns:a16="http://schemas.microsoft.com/office/drawing/2014/main" id="{4EA0EED1-095B-9C2D-E677-46E93F65E0DD}"/>
              </a:ext>
            </a:extLst>
          </p:cNvPr>
          <p:cNvSpPr txBox="1"/>
          <p:nvPr/>
        </p:nvSpPr>
        <p:spPr>
          <a:xfrm>
            <a:off x="6313653" y="157607"/>
            <a:ext cx="2816225" cy="5715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Excluded from Estate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4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BE4C-AF56-84EB-2994-30CA706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Could Client Goals Be?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E758-6F25-4B69-36D7-D6D365645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Estate tax avoidance/minimization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Income tax efficiency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Asset protection (divorce, at-risk beneficiary, etc.)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Flexibility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Control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Family harmony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Transition business or other asset </a:t>
            </a:r>
          </a:p>
          <a:p>
            <a:pPr marL="342900" indent="-342900">
              <a:spcBef>
                <a:spcPts val="1800"/>
              </a:spcBef>
              <a:buClr>
                <a:srgbClr val="EBAB00"/>
              </a:buClr>
              <a:buSzPct val="110000"/>
            </a:pPr>
            <a:r>
              <a:rPr lang="en-US" altLang="en-US" sz="2800" dirty="0"/>
              <a:t>Simplicity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04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335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0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93899733-9BFD-FB8D-356C-B6900267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4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7" name="Google Shape;84;p15">
            <a:extLst>
              <a:ext uri="{FF2B5EF4-FFF2-40B4-BE49-F238E27FC236}">
                <a16:creationId xmlns:a16="http://schemas.microsoft.com/office/drawing/2014/main" id="{F00A82CB-704F-0BB5-999E-352EEB674011}"/>
              </a:ext>
            </a:extLst>
          </p:cNvPr>
          <p:cNvSpPr txBox="1">
            <a:spLocks/>
          </p:cNvSpPr>
          <p:nvPr/>
        </p:nvSpPr>
        <p:spPr>
          <a:xfrm>
            <a:off x="3445140" y="2324879"/>
            <a:ext cx="2507983" cy="1060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B64"/>
                </a:solidFill>
                <a:latin typeface="Termina Black" panose="00000A00000000000000" pitchFamily="50" charset="0"/>
              </a:rPr>
              <a:t>Keith </a:t>
            </a:r>
            <a:r>
              <a:rPr lang="en-US" sz="2000" dirty="0" err="1">
                <a:solidFill>
                  <a:srgbClr val="002B64"/>
                </a:solidFill>
                <a:latin typeface="Termina Black" panose="00000A00000000000000" pitchFamily="50" charset="0"/>
              </a:rPr>
              <a:t>Depies</a:t>
            </a:r>
            <a:r>
              <a:rPr lang="en-US" sz="2000" dirty="0">
                <a:solidFill>
                  <a:srgbClr val="002B64"/>
                </a:solidFill>
                <a:latin typeface="Termina Black" panose="00000A00000000000000" pitchFamily="50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B64"/>
                </a:solidFill>
                <a:latin typeface="Termina Black" panose="00000A00000000000000" pitchFamily="50" charset="0"/>
              </a:rPr>
              <a:t>CPA</a:t>
            </a:r>
            <a:endParaRPr lang="en-US" sz="1100" dirty="0"/>
          </a:p>
        </p:txBody>
      </p:sp>
      <p:sp>
        <p:nvSpPr>
          <p:cNvPr id="8" name="Google Shape;85;p15">
            <a:extLst>
              <a:ext uri="{FF2B5EF4-FFF2-40B4-BE49-F238E27FC236}">
                <a16:creationId xmlns:a16="http://schemas.microsoft.com/office/drawing/2014/main" id="{9DEA0CEF-7421-6831-4D6F-1803FB51C05D}"/>
              </a:ext>
            </a:extLst>
          </p:cNvPr>
          <p:cNvSpPr txBox="1">
            <a:spLocks/>
          </p:cNvSpPr>
          <p:nvPr/>
        </p:nvSpPr>
        <p:spPr>
          <a:xfrm>
            <a:off x="8801531" y="2315135"/>
            <a:ext cx="3295219" cy="1060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B64"/>
                </a:solidFill>
                <a:latin typeface="Termina Black" panose="00000A00000000000000" pitchFamily="50" charset="0"/>
              </a:rPr>
              <a:t>Ryan Laughlin,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B64"/>
                </a:solidFill>
                <a:latin typeface="Termina Black" panose="00000A00000000000000" pitchFamily="50" charset="0"/>
              </a:rPr>
              <a:t>CPA, MST, JD, AEP</a:t>
            </a:r>
          </a:p>
        </p:txBody>
      </p:sp>
      <p:sp>
        <p:nvSpPr>
          <p:cNvPr id="9" name="Google Shape;86;p15">
            <a:extLst>
              <a:ext uri="{FF2B5EF4-FFF2-40B4-BE49-F238E27FC236}">
                <a16:creationId xmlns:a16="http://schemas.microsoft.com/office/drawing/2014/main" id="{55DAAFE4-8295-23C3-B448-0F48940760B0}"/>
              </a:ext>
            </a:extLst>
          </p:cNvPr>
          <p:cNvSpPr txBox="1">
            <a:spLocks/>
          </p:cNvSpPr>
          <p:nvPr/>
        </p:nvSpPr>
        <p:spPr>
          <a:xfrm>
            <a:off x="3445141" y="3317728"/>
            <a:ext cx="2507984" cy="15019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Nexa" panose="02000000000000000000" pitchFamily="50" charset="0"/>
              </a:rPr>
              <a:t>Partner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Nexa" panose="02000000000000000000" pitchFamily="50" charset="0"/>
              </a:rPr>
              <a:t>Direct: 920.722.2141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 err="1">
                <a:latin typeface="Nexa" panose="02000000000000000000" pitchFamily="50" charset="0"/>
              </a:rPr>
              <a:t>kdepies@ha.cpa</a:t>
            </a:r>
            <a:endParaRPr lang="en-US" sz="1200" dirty="0">
              <a:latin typeface="Nexa" panose="02000000000000000000" pitchFamily="50" charset="0"/>
            </a:endParaRPr>
          </a:p>
        </p:txBody>
      </p:sp>
      <p:sp>
        <p:nvSpPr>
          <p:cNvPr id="10" name="Google Shape;87;p15">
            <a:extLst>
              <a:ext uri="{FF2B5EF4-FFF2-40B4-BE49-F238E27FC236}">
                <a16:creationId xmlns:a16="http://schemas.microsoft.com/office/drawing/2014/main" id="{2F503A7B-223B-8BEC-87C8-2210FC9A7247}"/>
              </a:ext>
            </a:extLst>
          </p:cNvPr>
          <p:cNvSpPr txBox="1">
            <a:spLocks/>
          </p:cNvSpPr>
          <p:nvPr/>
        </p:nvSpPr>
        <p:spPr>
          <a:xfrm>
            <a:off x="8801532" y="3317726"/>
            <a:ext cx="3029983" cy="15019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Nexa" panose="02000000000000000000" pitchFamily="50" charset="0"/>
              </a:rPr>
              <a:t>Partner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Nexa" panose="02000000000000000000" pitchFamily="50" charset="0"/>
              </a:rPr>
              <a:t>Direct: 920.337.4525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Nexa" panose="02000000000000000000" pitchFamily="50" charset="0"/>
              </a:rPr>
              <a:t>rlaughlin@ha.cpa</a:t>
            </a:r>
            <a:endParaRPr lang="en-US" sz="1200" dirty="0">
              <a:latin typeface="Nexa" panose="02000000000000000000" pitchFamily="50" charset="0"/>
            </a:endParaRPr>
          </a:p>
        </p:txBody>
      </p:sp>
      <p:pic>
        <p:nvPicPr>
          <p:cNvPr id="12" name="Picture 1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1210D27-D08D-6B4E-A3CE-B5B9AEDB4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7" y="1921918"/>
            <a:ext cx="2218530" cy="3326001"/>
          </a:xfrm>
          <a:prstGeom prst="rect">
            <a:avLst/>
          </a:prstGeom>
        </p:spPr>
      </p:pic>
      <p:pic>
        <p:nvPicPr>
          <p:cNvPr id="14" name="Picture 1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064DF40-68F8-6D3B-46F5-791B91482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99" y="1891353"/>
            <a:ext cx="2239959" cy="33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5D5423-7F75-D166-0726-E6D1BEE6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9012"/>
            <a:ext cx="6172200" cy="921774"/>
          </a:xfrm>
        </p:spPr>
        <p:txBody>
          <a:bodyPr>
            <a:noAutofit/>
          </a:bodyPr>
          <a:lstStyle/>
          <a:p>
            <a:r>
              <a:rPr lang="en-US" sz="4400" dirty="0"/>
              <a:t>Estate Planner’s Toolbox</a:t>
            </a:r>
          </a:p>
        </p:txBody>
      </p:sp>
      <p:pic>
        <p:nvPicPr>
          <p:cNvPr id="10" name="Content Placeholder 9" descr="A picture containing indoor, tool&#10;&#10;Description automatically generated">
            <a:extLst>
              <a:ext uri="{FF2B5EF4-FFF2-40B4-BE49-F238E27FC236}">
                <a16:creationId xmlns:a16="http://schemas.microsoft.com/office/drawing/2014/main" id="{CDBF910F-ACC5-BDC5-E0C8-8CDF83A8C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92912"/>
            <a:ext cx="6172200" cy="32626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31003B-F99F-FDFF-08E8-D36DBBE6E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does yours look like?</a:t>
            </a:r>
          </a:p>
        </p:txBody>
      </p:sp>
    </p:spTree>
    <p:extLst>
      <p:ext uri="{BB962C8B-B14F-4D97-AF65-F5344CB8AC3E}">
        <p14:creationId xmlns:p14="http://schemas.microsoft.com/office/powerpoint/2010/main" val="158893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DBE4-D658-2FAC-40C7-F55CCC37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Client Goals Be?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AA3AC-8961-2916-3485-1EAA6AFBB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96990" cy="4351338"/>
          </a:xfrm>
        </p:spPr>
        <p:txBody>
          <a:bodyPr>
            <a:normAutofit fontScale="92500"/>
          </a:bodyPr>
          <a:lstStyle/>
          <a:p>
            <a:pPr marL="342900" indent="-342900">
              <a:buSzPct val="110000"/>
              <a:defRPr/>
            </a:pPr>
            <a:r>
              <a:rPr lang="en-US" altLang="en-US" sz="2800" dirty="0"/>
              <a:t>Estate tax avoidance/minimization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Income tax efficiency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Asset protection (divorce, at-risk beneficiary, etc.)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Flexibility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Control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Family harmony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Transition business or other asset </a:t>
            </a:r>
          </a:p>
          <a:p>
            <a:pPr marL="342900" indent="-342900">
              <a:buSzPct val="110000"/>
              <a:defRPr/>
            </a:pPr>
            <a:r>
              <a:rPr lang="en-US" altLang="en-US" sz="2800" dirty="0"/>
              <a:t>Simplicity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8A9EF-3AB7-746F-B1FC-05B16D948EED}"/>
              </a:ext>
            </a:extLst>
          </p:cNvPr>
          <p:cNvSpPr/>
          <p:nvPr/>
        </p:nvSpPr>
        <p:spPr>
          <a:xfrm>
            <a:off x="7452360" y="2432806"/>
            <a:ext cx="4575810" cy="2470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94326-76A1-F5D1-D3A2-FCEC43D79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3001108"/>
            <a:ext cx="4621530" cy="29129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How do you keep it all straight?!</a:t>
            </a:r>
          </a:p>
        </p:txBody>
      </p:sp>
    </p:spTree>
    <p:extLst>
      <p:ext uri="{BB962C8B-B14F-4D97-AF65-F5344CB8AC3E}">
        <p14:creationId xmlns:p14="http://schemas.microsoft.com/office/powerpoint/2010/main" val="290757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Estate and Trust 101</a:t>
            </a:r>
          </a:p>
        </p:txBody>
      </p:sp>
    </p:spTree>
    <p:extLst>
      <p:ext uri="{BB962C8B-B14F-4D97-AF65-F5344CB8AC3E}">
        <p14:creationId xmlns:p14="http://schemas.microsoft.com/office/powerpoint/2010/main" val="417976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8E395-74E0-3A49-CB7B-F48CC16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Simple Trust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1C9EC-8EC8-EDC8-A93B-E3B94DEB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Required to distribute all “fiduciary accounting income” to beneficiaries.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Trust language such as “all income must be distributed at least annually.”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$300 exemption.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Only pays tax at the trust level on capital gains…generally.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Considered complex trust in any year that distributions exceed accounting income, but still receives $300 exemption.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8E395-74E0-3A49-CB7B-F48CC16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Complex Trust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1C9EC-8EC8-EDC8-A93B-E3B94DEB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Not required to distribute all income.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Trust language such as “any income not distributed is added to principal.”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$100 exemption.</a:t>
            </a:r>
          </a:p>
          <a:p>
            <a:pPr marL="571500" lvl="2" indent="-342900">
              <a:spcBef>
                <a:spcPts val="1800"/>
              </a:spcBef>
              <a:buClr>
                <a:srgbClr val="F8AF00"/>
              </a:buClr>
              <a:buSzPct val="110000"/>
            </a:pPr>
            <a:r>
              <a:rPr lang="en-US" altLang="en-US" sz="2300" dirty="0"/>
              <a:t>Trust will pay taxes on net income not passed out to beneficiaries.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089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heme-2021">
  <a:themeElements>
    <a:clrScheme name="Hawkins Ash CPAs-Theme Colors">
      <a:dk1>
        <a:srgbClr val="002B64"/>
      </a:dk1>
      <a:lt1>
        <a:srgbClr val="F6F3EF"/>
      </a:lt1>
      <a:dk2>
        <a:srgbClr val="FFC20E"/>
      </a:dk2>
      <a:lt2>
        <a:srgbClr val="E7E6E6"/>
      </a:lt2>
      <a:accent1>
        <a:srgbClr val="002B64"/>
      </a:accent1>
      <a:accent2>
        <a:srgbClr val="FFC20E"/>
      </a:accent2>
      <a:accent3>
        <a:srgbClr val="F6F3EF"/>
      </a:accent3>
      <a:accent4>
        <a:srgbClr val="002B64"/>
      </a:accent4>
      <a:accent5>
        <a:srgbClr val="7F7F7F"/>
      </a:accent5>
      <a:accent6>
        <a:srgbClr val="FFD965"/>
      </a:accent6>
      <a:hlink>
        <a:srgbClr val="002B64"/>
      </a:hlink>
      <a:folHlink>
        <a:srgbClr val="FFC20E"/>
      </a:folHlink>
    </a:clrScheme>
    <a:fontScheme name="Hawkins-System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-2021-EXTERNAL.potx" id="{0F3BE063-3FFE-4995-B331-2F8E3A579471}" vid="{D61F5405-6CA8-4159-B0DB-89DE9ED381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EB3E924AA0D44B8D8098CA8295EE8" ma:contentTypeVersion="6" ma:contentTypeDescription="Create a new document." ma:contentTypeScope="" ma:versionID="2bfea191eaa61c967d82feab285275ae">
  <xsd:schema xmlns:xsd="http://www.w3.org/2001/XMLSchema" xmlns:xs="http://www.w3.org/2001/XMLSchema" xmlns:p="http://schemas.microsoft.com/office/2006/metadata/properties" xmlns:ns3="275ddca5-3e7a-4673-9dea-80b64127ac78" targetNamespace="http://schemas.microsoft.com/office/2006/metadata/properties" ma:root="true" ma:fieldsID="f99b8e41bd78d246dbc206d6d9e2aa3c" ns3:_="">
    <xsd:import namespace="275ddca5-3e7a-4673-9dea-80b64127ac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ddca5-3e7a-4673-9dea-80b64127a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235A88-8452-401E-AE6A-546F154E0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ddca5-3e7a-4673-9dea-80b64127ac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64D432-58F5-4399-BA10-89C0E0CEF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43A37-CFB8-4AB7-A895-629DEC0BDD3B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275ddca5-3e7a-4673-9dea-80b64127ac78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Template-2021-EXTERNAL</Template>
  <TotalTime>385</TotalTime>
  <Words>2793</Words>
  <Application>Microsoft Office PowerPoint</Application>
  <PresentationFormat>Widescreen</PresentationFormat>
  <Paragraphs>582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Georgia</vt:lpstr>
      <vt:lpstr>Helvetica</vt:lpstr>
      <vt:lpstr>Nexa</vt:lpstr>
      <vt:lpstr>Roboto</vt:lpstr>
      <vt:lpstr>Termina Black</vt:lpstr>
      <vt:lpstr>Verdana</vt:lpstr>
      <vt:lpstr>Wingdings</vt:lpstr>
      <vt:lpstr>PowerPoint Theme-2021</vt:lpstr>
      <vt:lpstr>Trust &amp; Estate Practical Potpourri</vt:lpstr>
      <vt:lpstr>Estate and Trust 101(ish)  Form 1041 – General Comments and Helpful Hints  Putting it Together - Planning with specific types of Trusts </vt:lpstr>
      <vt:lpstr>Alphabet Soup</vt:lpstr>
      <vt:lpstr>Alphabet Soup</vt:lpstr>
      <vt:lpstr>Estate Planner’s Toolbox</vt:lpstr>
      <vt:lpstr>What Could Client Goals Be?</vt:lpstr>
      <vt:lpstr>Estate and Trust 101</vt:lpstr>
      <vt:lpstr>Simple Trust</vt:lpstr>
      <vt:lpstr>Complex Trust</vt:lpstr>
      <vt:lpstr>Grantor Trust</vt:lpstr>
      <vt:lpstr>Sample Grantor Trust Language</vt:lpstr>
      <vt:lpstr>Sample Grantor Trust Language</vt:lpstr>
      <vt:lpstr>S Corporations and Trusts</vt:lpstr>
      <vt:lpstr>Split-Interest Trusts</vt:lpstr>
      <vt:lpstr>Decedent’s Estate</vt:lpstr>
      <vt:lpstr>Considerations for Deceased Taxpayers</vt:lpstr>
      <vt:lpstr>Section 454 Election</vt:lpstr>
      <vt:lpstr>Section 645 Election</vt:lpstr>
      <vt:lpstr>Section 754 Election</vt:lpstr>
      <vt:lpstr>Why it matters</vt:lpstr>
      <vt:lpstr>Estate and Trust 101</vt:lpstr>
      <vt:lpstr>Reviewing the Trust Document</vt:lpstr>
      <vt:lpstr>Fiduciary Accounting Income - Schedule B</vt:lpstr>
      <vt:lpstr>ATI – Adjusted Total Income - Page 1</vt:lpstr>
      <vt:lpstr>DNI – Distributable Net Income Schedule B</vt:lpstr>
      <vt:lpstr>XYZ Trust Example</vt:lpstr>
      <vt:lpstr>Preparing the Return</vt:lpstr>
      <vt:lpstr>Preparing the Return</vt:lpstr>
      <vt:lpstr>Estimated Tax Payments</vt:lpstr>
      <vt:lpstr>Preparing the Return</vt:lpstr>
      <vt:lpstr>State Considerations</vt:lpstr>
      <vt:lpstr>State Considerations</vt:lpstr>
      <vt:lpstr>PowerPoint Presentation</vt:lpstr>
      <vt:lpstr>State Considerations</vt:lpstr>
      <vt:lpstr>Putting It Together</vt:lpstr>
      <vt:lpstr>Power to Revoke</vt:lpstr>
      <vt:lpstr>Putting It Together</vt:lpstr>
      <vt:lpstr>Power to substitute</vt:lpstr>
      <vt:lpstr>Putting It Together</vt:lpstr>
      <vt:lpstr>PowerPoint Presentation</vt:lpstr>
      <vt:lpstr>PowerPoint Presentation</vt:lpstr>
      <vt:lpstr>What Could Client Goals Be?</vt:lpstr>
      <vt:lpstr>PowerPoint Presentation</vt:lpstr>
      <vt:lpstr>PowerPoint Presentation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Corenne Gutierrez</dc:creator>
  <cp:lastModifiedBy>Keith Depies</cp:lastModifiedBy>
  <cp:revision>16</cp:revision>
  <dcterms:created xsi:type="dcterms:W3CDTF">2023-05-04T20:07:55Z</dcterms:created>
  <dcterms:modified xsi:type="dcterms:W3CDTF">2023-05-11T11:02:48Z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0x0101004AAEB3E924AA0D44B8D8098CA8295EE8</vt:lpwstr>
  </property>
  <property fmtid="{D5CDD505-2E9C-101B-9397-08002B2CF9AE}" pid="3" name="Order">
    <vt:r8>1700</vt:r8>
  </property>
  <property fmtid="{D5CDD505-2E9C-101B-9397-08002B2CF9AE}" pid="4" name="_dlc_DocIdItemGuid">
    <vt:lpwstr>5a8027cf-1bf0-4151-b70a-b2f33b4062ad</vt:lpwstr>
  </property>
</Properties>
</file>